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7"/>
  </p:notesMasterIdLst>
  <p:sldIdLst>
    <p:sldId id="257" r:id="rId2"/>
    <p:sldId id="295" r:id="rId3"/>
    <p:sldId id="296" r:id="rId4"/>
    <p:sldId id="285" r:id="rId5"/>
    <p:sldId id="258" r:id="rId6"/>
    <p:sldId id="265" r:id="rId7"/>
    <p:sldId id="269" r:id="rId8"/>
    <p:sldId id="271" r:id="rId9"/>
    <p:sldId id="259" r:id="rId10"/>
    <p:sldId id="273" r:id="rId11"/>
    <p:sldId id="276" r:id="rId12"/>
    <p:sldId id="277" r:id="rId13"/>
    <p:sldId id="286" r:id="rId14"/>
    <p:sldId id="297" r:id="rId15"/>
    <p:sldId id="287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432FF"/>
    <a:srgbClr val="009193"/>
    <a:srgbClr val="9437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2696"/>
    <p:restoredTop sz="94694"/>
  </p:normalViewPr>
  <p:slideViewPr>
    <p:cSldViewPr snapToGrid="0">
      <p:cViewPr varScale="1">
        <p:scale>
          <a:sx n="121" d="100"/>
          <a:sy n="121" d="100"/>
        </p:scale>
        <p:origin x="288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12314AF-605F-438E-9F5E-4EE9D6F66A31}" type="doc">
      <dgm:prSet loTypeId="urn:microsoft.com/office/officeart/2005/8/layout/vList2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A12B3B9D-5406-4D7F-B659-4F97A59DB434}">
      <dgm:prSet custT="1"/>
      <dgm:spPr/>
      <dgm:t>
        <a:bodyPr/>
        <a:lstStyle/>
        <a:p>
          <a:r>
            <a:rPr lang="zh-CN" sz="4400" dirty="0">
              <a:latin typeface="Microsoft YaHei" panose="020B0503020204020204" pitchFamily="34" charset="-122"/>
              <a:ea typeface="Microsoft YaHei" panose="020B0503020204020204" pitchFamily="34" charset="-122"/>
            </a:rPr>
            <a:t>忍受別人，別人也在忍受你</a:t>
          </a:r>
          <a:endParaRPr lang="en-US" sz="4400" dirty="0">
            <a:latin typeface="Microsoft YaHei" panose="020B0503020204020204" pitchFamily="34" charset="-122"/>
            <a:ea typeface="Microsoft YaHei" panose="020B0503020204020204" pitchFamily="34" charset="-122"/>
          </a:endParaRPr>
        </a:p>
      </dgm:t>
    </dgm:pt>
    <dgm:pt modelId="{7F945385-A688-47B6-88ED-E609F678502B}" type="parTrans" cxnId="{E9CCDB83-BBE3-4528-9FE1-F6A667E1E08C}">
      <dgm:prSet/>
      <dgm:spPr/>
      <dgm:t>
        <a:bodyPr/>
        <a:lstStyle/>
        <a:p>
          <a:endParaRPr lang="en-US"/>
        </a:p>
      </dgm:t>
    </dgm:pt>
    <dgm:pt modelId="{3576640C-8F4B-42D5-9F71-CC9CE17907F0}" type="sibTrans" cxnId="{E9CCDB83-BBE3-4528-9FE1-F6A667E1E08C}">
      <dgm:prSet/>
      <dgm:spPr/>
      <dgm:t>
        <a:bodyPr/>
        <a:lstStyle/>
        <a:p>
          <a:endParaRPr lang="en-US"/>
        </a:p>
      </dgm:t>
    </dgm:pt>
    <dgm:pt modelId="{B2601A62-9D8D-4D75-9A28-8B61923830E4}">
      <dgm:prSet custT="1"/>
      <dgm:spPr/>
      <dgm:t>
        <a:bodyPr/>
        <a:lstStyle/>
        <a:p>
          <a:r>
            <a:rPr lang="zh-CN" sz="4400" dirty="0">
              <a:latin typeface="Microsoft YaHei" panose="020B0503020204020204" pitchFamily="34" charset="-122"/>
              <a:ea typeface="Microsoft YaHei" panose="020B0503020204020204" pitchFamily="34" charset="-122"/>
            </a:rPr>
            <a:t>在非原則問題上</a:t>
          </a:r>
          <a:r>
            <a:rPr lang="zh-CN" altLang="en-US" sz="4400" dirty="0">
              <a:latin typeface="Microsoft YaHei" panose="020B0503020204020204" pitchFamily="34" charset="-122"/>
              <a:ea typeface="Microsoft YaHei" panose="020B0503020204020204" pitchFamily="34" charset="-122"/>
            </a:rPr>
            <a:t>讓教會的和睦做裁判</a:t>
          </a:r>
          <a:endParaRPr lang="en-US" sz="4400" dirty="0">
            <a:latin typeface="Microsoft YaHei" panose="020B0503020204020204" pitchFamily="34" charset="-122"/>
            <a:ea typeface="Microsoft YaHei" panose="020B0503020204020204" pitchFamily="34" charset="-122"/>
          </a:endParaRPr>
        </a:p>
      </dgm:t>
    </dgm:pt>
    <dgm:pt modelId="{63769B34-6C98-4B4C-99BD-3AE1264AFC87}" type="parTrans" cxnId="{C57DBE65-1398-4BC3-B9A3-E02FA0A08985}">
      <dgm:prSet/>
      <dgm:spPr/>
      <dgm:t>
        <a:bodyPr/>
        <a:lstStyle/>
        <a:p>
          <a:endParaRPr lang="en-US"/>
        </a:p>
      </dgm:t>
    </dgm:pt>
    <dgm:pt modelId="{CE6364DF-263E-4C41-A00A-89BDAD1556D4}" type="sibTrans" cxnId="{C57DBE65-1398-4BC3-B9A3-E02FA0A08985}">
      <dgm:prSet/>
      <dgm:spPr/>
      <dgm:t>
        <a:bodyPr/>
        <a:lstStyle/>
        <a:p>
          <a:endParaRPr lang="en-US"/>
        </a:p>
      </dgm:t>
    </dgm:pt>
    <dgm:pt modelId="{C2D49946-1605-443E-AB49-208D4FDD5E12}">
      <dgm:prSet custT="1"/>
      <dgm:spPr/>
      <dgm:t>
        <a:bodyPr/>
        <a:lstStyle/>
        <a:p>
          <a:r>
            <a:rPr lang="zh-TW" sz="4400" dirty="0">
              <a:latin typeface="Microsoft YaHei" panose="020B0503020204020204" pitchFamily="34" charset="-122"/>
              <a:ea typeface="Microsoft YaHei" panose="020B0503020204020204" pitchFamily="34" charset="-122"/>
            </a:rPr>
            <a:t>教會敬拜應當以神的話為中心</a:t>
          </a:r>
          <a:endParaRPr lang="en-US" sz="4400" dirty="0">
            <a:latin typeface="Microsoft YaHei" panose="020B0503020204020204" pitchFamily="34" charset="-122"/>
            <a:ea typeface="Microsoft YaHei" panose="020B0503020204020204" pitchFamily="34" charset="-122"/>
          </a:endParaRPr>
        </a:p>
      </dgm:t>
    </dgm:pt>
    <dgm:pt modelId="{E682BE13-260D-4573-A539-AE52F33521FF}" type="parTrans" cxnId="{C9266B5B-0947-4573-A130-87AE136B190B}">
      <dgm:prSet/>
      <dgm:spPr/>
      <dgm:t>
        <a:bodyPr/>
        <a:lstStyle/>
        <a:p>
          <a:endParaRPr lang="en-US"/>
        </a:p>
      </dgm:t>
    </dgm:pt>
    <dgm:pt modelId="{CB9DC459-EF3D-459A-A2EA-163EA3E67BE8}" type="sibTrans" cxnId="{C9266B5B-0947-4573-A130-87AE136B190B}">
      <dgm:prSet/>
      <dgm:spPr/>
      <dgm:t>
        <a:bodyPr/>
        <a:lstStyle/>
        <a:p>
          <a:endParaRPr lang="en-US"/>
        </a:p>
      </dgm:t>
    </dgm:pt>
    <dgm:pt modelId="{D60DAA31-316D-416D-B3FA-15BD9DF2C955}">
      <dgm:prSet custT="1"/>
      <dgm:spPr/>
      <dgm:t>
        <a:bodyPr/>
        <a:lstStyle/>
        <a:p>
          <a:r>
            <a:rPr lang="zh-TW" altLang="en-US" sz="4400">
              <a:latin typeface="Microsoft YaHei" panose="020B0503020204020204" pitchFamily="34" charset="-122"/>
              <a:ea typeface="Microsoft YaHei" panose="020B0503020204020204" pitchFamily="34" charset="-122"/>
            </a:rPr>
            <a:t>以喜樂和感恩的心敬拜神</a:t>
          </a:r>
          <a:endParaRPr lang="en-US" sz="4400" dirty="0">
            <a:latin typeface="Microsoft YaHei" panose="020B0503020204020204" pitchFamily="34" charset="-122"/>
            <a:ea typeface="Microsoft YaHei" panose="020B0503020204020204" pitchFamily="34" charset="-122"/>
          </a:endParaRPr>
        </a:p>
      </dgm:t>
    </dgm:pt>
    <dgm:pt modelId="{68DACEF2-64E7-442C-B7CE-B73ED75B4C47}" type="parTrans" cxnId="{658B1E35-110D-4755-8C1F-34ECEC9F0AFD}">
      <dgm:prSet/>
      <dgm:spPr/>
      <dgm:t>
        <a:bodyPr/>
        <a:lstStyle/>
        <a:p>
          <a:endParaRPr lang="en-US"/>
        </a:p>
      </dgm:t>
    </dgm:pt>
    <dgm:pt modelId="{0DFEF74B-F028-4291-93A5-58323D4DAB43}" type="sibTrans" cxnId="{658B1E35-110D-4755-8C1F-34ECEC9F0AFD}">
      <dgm:prSet/>
      <dgm:spPr/>
      <dgm:t>
        <a:bodyPr/>
        <a:lstStyle/>
        <a:p>
          <a:endParaRPr lang="en-US"/>
        </a:p>
      </dgm:t>
    </dgm:pt>
    <dgm:pt modelId="{501D6BA2-77D0-405B-A5F2-C1CB2BB90E93}">
      <dgm:prSet custT="1"/>
      <dgm:spPr/>
      <dgm:t>
        <a:bodyPr/>
        <a:lstStyle/>
        <a:p>
          <a:r>
            <a:rPr lang="zh-CN" altLang="en-US" sz="4400" dirty="0">
              <a:latin typeface="Microsoft YaHei" panose="020B0503020204020204" pitchFamily="34" charset="-122"/>
              <a:ea typeface="Microsoft YaHei" panose="020B0503020204020204" pitchFamily="34" charset="-122"/>
            </a:rPr>
            <a:t>只有相信主耶穌才能成為新人</a:t>
          </a:r>
          <a:endParaRPr lang="en-US" sz="4400" dirty="0">
            <a:latin typeface="Microsoft YaHei" panose="020B0503020204020204" pitchFamily="34" charset="-122"/>
            <a:ea typeface="Microsoft YaHei" panose="020B0503020204020204" pitchFamily="34" charset="-122"/>
          </a:endParaRPr>
        </a:p>
      </dgm:t>
    </dgm:pt>
    <dgm:pt modelId="{056A872C-FD3B-4043-A8AD-E7562628BAFD}" type="parTrans" cxnId="{370FF518-4FDC-4971-A8EF-94CBBF3F1907}">
      <dgm:prSet/>
      <dgm:spPr/>
      <dgm:t>
        <a:bodyPr/>
        <a:lstStyle/>
        <a:p>
          <a:endParaRPr lang="en-US"/>
        </a:p>
      </dgm:t>
    </dgm:pt>
    <dgm:pt modelId="{CFF1FA16-1D7C-40E1-BA19-6A15FD79D82F}" type="sibTrans" cxnId="{370FF518-4FDC-4971-A8EF-94CBBF3F1907}">
      <dgm:prSet/>
      <dgm:spPr/>
      <dgm:t>
        <a:bodyPr/>
        <a:lstStyle/>
        <a:p>
          <a:endParaRPr lang="en-US"/>
        </a:p>
      </dgm:t>
    </dgm:pt>
    <dgm:pt modelId="{2F2C635E-D3B5-AF4E-BE46-1E801BCB4D00}" type="pres">
      <dgm:prSet presAssocID="{912314AF-605F-438E-9F5E-4EE9D6F66A31}" presName="linear" presStyleCnt="0">
        <dgm:presLayoutVars>
          <dgm:animLvl val="lvl"/>
          <dgm:resizeHandles val="exact"/>
        </dgm:presLayoutVars>
      </dgm:prSet>
      <dgm:spPr/>
    </dgm:pt>
    <dgm:pt modelId="{1A01FA8F-4041-F942-B615-291BD20AD331}" type="pres">
      <dgm:prSet presAssocID="{A12B3B9D-5406-4D7F-B659-4F97A59DB434}" presName="parentText" presStyleLbl="node1" presStyleIdx="0" presStyleCnt="5">
        <dgm:presLayoutVars>
          <dgm:chMax val="0"/>
          <dgm:bulletEnabled val="1"/>
        </dgm:presLayoutVars>
      </dgm:prSet>
      <dgm:spPr/>
    </dgm:pt>
    <dgm:pt modelId="{D9C551DA-1D73-5D48-8175-246183DD73BA}" type="pres">
      <dgm:prSet presAssocID="{3576640C-8F4B-42D5-9F71-CC9CE17907F0}" presName="spacer" presStyleCnt="0"/>
      <dgm:spPr/>
    </dgm:pt>
    <dgm:pt modelId="{85B092F7-ACB8-B24A-9132-069D36701954}" type="pres">
      <dgm:prSet presAssocID="{B2601A62-9D8D-4D75-9A28-8B61923830E4}" presName="parentText" presStyleLbl="node1" presStyleIdx="1" presStyleCnt="5">
        <dgm:presLayoutVars>
          <dgm:chMax val="0"/>
          <dgm:bulletEnabled val="1"/>
        </dgm:presLayoutVars>
      </dgm:prSet>
      <dgm:spPr/>
    </dgm:pt>
    <dgm:pt modelId="{EADC34AC-8AD8-974A-B8F5-3EB3A84E73AF}" type="pres">
      <dgm:prSet presAssocID="{CE6364DF-263E-4C41-A00A-89BDAD1556D4}" presName="spacer" presStyleCnt="0"/>
      <dgm:spPr/>
    </dgm:pt>
    <dgm:pt modelId="{11996999-0BE1-3B4A-BE2D-D556965F4744}" type="pres">
      <dgm:prSet presAssocID="{C2D49946-1605-443E-AB49-208D4FDD5E12}" presName="parentText" presStyleLbl="node1" presStyleIdx="2" presStyleCnt="5">
        <dgm:presLayoutVars>
          <dgm:chMax val="0"/>
          <dgm:bulletEnabled val="1"/>
        </dgm:presLayoutVars>
      </dgm:prSet>
      <dgm:spPr/>
    </dgm:pt>
    <dgm:pt modelId="{33BDD959-75C8-4E4E-9D1C-841451CB98FF}" type="pres">
      <dgm:prSet presAssocID="{CB9DC459-EF3D-459A-A2EA-163EA3E67BE8}" presName="spacer" presStyleCnt="0"/>
      <dgm:spPr/>
    </dgm:pt>
    <dgm:pt modelId="{9F88AF5D-7CE1-D544-B20D-878E77ED6916}" type="pres">
      <dgm:prSet presAssocID="{D60DAA31-316D-416D-B3FA-15BD9DF2C955}" presName="parentText" presStyleLbl="node1" presStyleIdx="3" presStyleCnt="5">
        <dgm:presLayoutVars>
          <dgm:chMax val="0"/>
          <dgm:bulletEnabled val="1"/>
        </dgm:presLayoutVars>
      </dgm:prSet>
      <dgm:spPr/>
    </dgm:pt>
    <dgm:pt modelId="{146C1DE4-97A7-1D46-8469-3EDA38F6E2B3}" type="pres">
      <dgm:prSet presAssocID="{0DFEF74B-F028-4291-93A5-58323D4DAB43}" presName="spacer" presStyleCnt="0"/>
      <dgm:spPr/>
    </dgm:pt>
    <dgm:pt modelId="{92BF61C0-4D53-F741-A408-9AF4E0B35F1A}" type="pres">
      <dgm:prSet presAssocID="{501D6BA2-77D0-405B-A5F2-C1CB2BB90E93}" presName="parentText" presStyleLbl="node1" presStyleIdx="4" presStyleCnt="5">
        <dgm:presLayoutVars>
          <dgm:chMax val="0"/>
          <dgm:bulletEnabled val="1"/>
        </dgm:presLayoutVars>
      </dgm:prSet>
      <dgm:spPr/>
    </dgm:pt>
  </dgm:ptLst>
  <dgm:cxnLst>
    <dgm:cxn modelId="{9D500F06-DBD9-3641-8B0B-F18F0CC7B52C}" type="presOf" srcId="{501D6BA2-77D0-405B-A5F2-C1CB2BB90E93}" destId="{92BF61C0-4D53-F741-A408-9AF4E0B35F1A}" srcOrd="0" destOrd="0" presId="urn:microsoft.com/office/officeart/2005/8/layout/vList2"/>
    <dgm:cxn modelId="{D44EF80F-2FF3-9749-AEA8-E0A19E89CAB5}" type="presOf" srcId="{D60DAA31-316D-416D-B3FA-15BD9DF2C955}" destId="{9F88AF5D-7CE1-D544-B20D-878E77ED6916}" srcOrd="0" destOrd="0" presId="urn:microsoft.com/office/officeart/2005/8/layout/vList2"/>
    <dgm:cxn modelId="{370FF518-4FDC-4971-A8EF-94CBBF3F1907}" srcId="{912314AF-605F-438E-9F5E-4EE9D6F66A31}" destId="{501D6BA2-77D0-405B-A5F2-C1CB2BB90E93}" srcOrd="4" destOrd="0" parTransId="{056A872C-FD3B-4043-A8AD-E7562628BAFD}" sibTransId="{CFF1FA16-1D7C-40E1-BA19-6A15FD79D82F}"/>
    <dgm:cxn modelId="{A547962C-2395-1448-9B37-6C2419639F30}" type="presOf" srcId="{B2601A62-9D8D-4D75-9A28-8B61923830E4}" destId="{85B092F7-ACB8-B24A-9132-069D36701954}" srcOrd="0" destOrd="0" presId="urn:microsoft.com/office/officeart/2005/8/layout/vList2"/>
    <dgm:cxn modelId="{658B1E35-110D-4755-8C1F-34ECEC9F0AFD}" srcId="{912314AF-605F-438E-9F5E-4EE9D6F66A31}" destId="{D60DAA31-316D-416D-B3FA-15BD9DF2C955}" srcOrd="3" destOrd="0" parTransId="{68DACEF2-64E7-442C-B7CE-B73ED75B4C47}" sibTransId="{0DFEF74B-F028-4291-93A5-58323D4DAB43}"/>
    <dgm:cxn modelId="{C9266B5B-0947-4573-A130-87AE136B190B}" srcId="{912314AF-605F-438E-9F5E-4EE9D6F66A31}" destId="{C2D49946-1605-443E-AB49-208D4FDD5E12}" srcOrd="2" destOrd="0" parTransId="{E682BE13-260D-4573-A539-AE52F33521FF}" sibTransId="{CB9DC459-EF3D-459A-A2EA-163EA3E67BE8}"/>
    <dgm:cxn modelId="{C57DBE65-1398-4BC3-B9A3-E02FA0A08985}" srcId="{912314AF-605F-438E-9F5E-4EE9D6F66A31}" destId="{B2601A62-9D8D-4D75-9A28-8B61923830E4}" srcOrd="1" destOrd="0" parTransId="{63769B34-6C98-4B4C-99BD-3AE1264AFC87}" sibTransId="{CE6364DF-263E-4C41-A00A-89BDAD1556D4}"/>
    <dgm:cxn modelId="{E9CCDB83-BBE3-4528-9FE1-F6A667E1E08C}" srcId="{912314AF-605F-438E-9F5E-4EE9D6F66A31}" destId="{A12B3B9D-5406-4D7F-B659-4F97A59DB434}" srcOrd="0" destOrd="0" parTransId="{7F945385-A688-47B6-88ED-E609F678502B}" sibTransId="{3576640C-8F4B-42D5-9F71-CC9CE17907F0}"/>
    <dgm:cxn modelId="{29533DBE-C32F-A640-AB67-AAF5EE96BF11}" type="presOf" srcId="{A12B3B9D-5406-4D7F-B659-4F97A59DB434}" destId="{1A01FA8F-4041-F942-B615-291BD20AD331}" srcOrd="0" destOrd="0" presId="urn:microsoft.com/office/officeart/2005/8/layout/vList2"/>
    <dgm:cxn modelId="{837FA7DB-CBC2-7F4D-94DB-04005688EFEA}" type="presOf" srcId="{C2D49946-1605-443E-AB49-208D4FDD5E12}" destId="{11996999-0BE1-3B4A-BE2D-D556965F4744}" srcOrd="0" destOrd="0" presId="urn:microsoft.com/office/officeart/2005/8/layout/vList2"/>
    <dgm:cxn modelId="{9CDD17E2-C75A-044E-AABF-E531303BF36E}" type="presOf" srcId="{912314AF-605F-438E-9F5E-4EE9D6F66A31}" destId="{2F2C635E-D3B5-AF4E-BE46-1E801BCB4D00}" srcOrd="0" destOrd="0" presId="urn:microsoft.com/office/officeart/2005/8/layout/vList2"/>
    <dgm:cxn modelId="{C1F0093A-1B75-4342-9D2E-2DD3FD36D83B}" type="presParOf" srcId="{2F2C635E-D3B5-AF4E-BE46-1E801BCB4D00}" destId="{1A01FA8F-4041-F942-B615-291BD20AD331}" srcOrd="0" destOrd="0" presId="urn:microsoft.com/office/officeart/2005/8/layout/vList2"/>
    <dgm:cxn modelId="{AF77F497-D09A-6940-B069-D0C4BDF7611F}" type="presParOf" srcId="{2F2C635E-D3B5-AF4E-BE46-1E801BCB4D00}" destId="{D9C551DA-1D73-5D48-8175-246183DD73BA}" srcOrd="1" destOrd="0" presId="urn:microsoft.com/office/officeart/2005/8/layout/vList2"/>
    <dgm:cxn modelId="{F682C224-AC28-5549-8C2D-0E95C42C0A58}" type="presParOf" srcId="{2F2C635E-D3B5-AF4E-BE46-1E801BCB4D00}" destId="{85B092F7-ACB8-B24A-9132-069D36701954}" srcOrd="2" destOrd="0" presId="urn:microsoft.com/office/officeart/2005/8/layout/vList2"/>
    <dgm:cxn modelId="{393701CE-6247-EC48-9886-82EA9F4024EC}" type="presParOf" srcId="{2F2C635E-D3B5-AF4E-BE46-1E801BCB4D00}" destId="{EADC34AC-8AD8-974A-B8F5-3EB3A84E73AF}" srcOrd="3" destOrd="0" presId="urn:microsoft.com/office/officeart/2005/8/layout/vList2"/>
    <dgm:cxn modelId="{4F3C4EC2-4239-E145-8D12-10FB964EECE8}" type="presParOf" srcId="{2F2C635E-D3B5-AF4E-BE46-1E801BCB4D00}" destId="{11996999-0BE1-3B4A-BE2D-D556965F4744}" srcOrd="4" destOrd="0" presId="urn:microsoft.com/office/officeart/2005/8/layout/vList2"/>
    <dgm:cxn modelId="{66A00CC4-1809-2C42-BD7E-49414AC2D76A}" type="presParOf" srcId="{2F2C635E-D3B5-AF4E-BE46-1E801BCB4D00}" destId="{33BDD959-75C8-4E4E-9D1C-841451CB98FF}" srcOrd="5" destOrd="0" presId="urn:microsoft.com/office/officeart/2005/8/layout/vList2"/>
    <dgm:cxn modelId="{B4F40F23-37F5-F445-A223-9D1303C03CB4}" type="presParOf" srcId="{2F2C635E-D3B5-AF4E-BE46-1E801BCB4D00}" destId="{9F88AF5D-7CE1-D544-B20D-878E77ED6916}" srcOrd="6" destOrd="0" presId="urn:microsoft.com/office/officeart/2005/8/layout/vList2"/>
    <dgm:cxn modelId="{5BDB5E47-BDC9-B44F-926F-4DA24806429D}" type="presParOf" srcId="{2F2C635E-D3B5-AF4E-BE46-1E801BCB4D00}" destId="{146C1DE4-97A7-1D46-8469-3EDA38F6E2B3}" srcOrd="7" destOrd="0" presId="urn:microsoft.com/office/officeart/2005/8/layout/vList2"/>
    <dgm:cxn modelId="{2890352D-35EC-084A-854D-68E5B98ED612}" type="presParOf" srcId="{2F2C635E-D3B5-AF4E-BE46-1E801BCB4D00}" destId="{92BF61C0-4D53-F741-A408-9AF4E0B35F1A}" srcOrd="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A01FA8F-4041-F942-B615-291BD20AD331}">
      <dsp:nvSpPr>
        <dsp:cNvPr id="0" name=""/>
        <dsp:cNvSpPr/>
      </dsp:nvSpPr>
      <dsp:spPr>
        <a:xfrm>
          <a:off x="0" y="1070"/>
          <a:ext cx="10884213" cy="1312136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marL="0" lvl="0" indent="0" algn="l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sz="4400" kern="1200" dirty="0">
              <a:latin typeface="Microsoft YaHei" panose="020B0503020204020204" pitchFamily="34" charset="-122"/>
              <a:ea typeface="Microsoft YaHei" panose="020B0503020204020204" pitchFamily="34" charset="-122"/>
            </a:rPr>
            <a:t>忍受別人，別人也在忍受你</a:t>
          </a:r>
          <a:endParaRPr lang="en-US" sz="4400" kern="1200" dirty="0">
            <a:latin typeface="Microsoft YaHei" panose="020B0503020204020204" pitchFamily="34" charset="-122"/>
            <a:ea typeface="Microsoft YaHei" panose="020B0503020204020204" pitchFamily="34" charset="-122"/>
          </a:endParaRPr>
        </a:p>
      </dsp:txBody>
      <dsp:txXfrm>
        <a:off x="64053" y="65123"/>
        <a:ext cx="10756107" cy="1184030"/>
      </dsp:txXfrm>
    </dsp:sp>
    <dsp:sp modelId="{85B092F7-ACB8-B24A-9132-069D36701954}">
      <dsp:nvSpPr>
        <dsp:cNvPr id="0" name=""/>
        <dsp:cNvSpPr/>
      </dsp:nvSpPr>
      <dsp:spPr>
        <a:xfrm>
          <a:off x="0" y="1327129"/>
          <a:ext cx="10884213" cy="1312136"/>
        </a:xfrm>
        <a:prstGeom prst="roundRect">
          <a:avLst/>
        </a:prstGeom>
        <a:solidFill>
          <a:schemeClr val="accent5">
            <a:hueOff val="-3038037"/>
            <a:satOff val="-207"/>
            <a:lumOff val="49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marL="0" lvl="0" indent="0" algn="l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sz="4400" kern="1200" dirty="0">
              <a:latin typeface="Microsoft YaHei" panose="020B0503020204020204" pitchFamily="34" charset="-122"/>
              <a:ea typeface="Microsoft YaHei" panose="020B0503020204020204" pitchFamily="34" charset="-122"/>
            </a:rPr>
            <a:t>在非原則問題上</a:t>
          </a:r>
          <a:r>
            <a:rPr lang="zh-CN" altLang="en-US" sz="4400" kern="1200" dirty="0">
              <a:latin typeface="Microsoft YaHei" panose="020B0503020204020204" pitchFamily="34" charset="-122"/>
              <a:ea typeface="Microsoft YaHei" panose="020B0503020204020204" pitchFamily="34" charset="-122"/>
            </a:rPr>
            <a:t>讓教會的和睦做裁判</a:t>
          </a:r>
          <a:endParaRPr lang="en-US" sz="4400" kern="1200" dirty="0">
            <a:latin typeface="Microsoft YaHei" panose="020B0503020204020204" pitchFamily="34" charset="-122"/>
            <a:ea typeface="Microsoft YaHei" panose="020B0503020204020204" pitchFamily="34" charset="-122"/>
          </a:endParaRPr>
        </a:p>
      </dsp:txBody>
      <dsp:txXfrm>
        <a:off x="64053" y="1391182"/>
        <a:ext cx="10756107" cy="1184030"/>
      </dsp:txXfrm>
    </dsp:sp>
    <dsp:sp modelId="{11996999-0BE1-3B4A-BE2D-D556965F4744}">
      <dsp:nvSpPr>
        <dsp:cNvPr id="0" name=""/>
        <dsp:cNvSpPr/>
      </dsp:nvSpPr>
      <dsp:spPr>
        <a:xfrm>
          <a:off x="0" y="2653188"/>
          <a:ext cx="10884213" cy="1312136"/>
        </a:xfrm>
        <a:prstGeom prst="roundRect">
          <a:avLst/>
        </a:prstGeom>
        <a:solidFill>
          <a:schemeClr val="accent5">
            <a:hueOff val="-6076075"/>
            <a:satOff val="-413"/>
            <a:lumOff val="981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marL="0" lvl="0" indent="0" algn="l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TW" sz="4400" kern="1200" dirty="0">
              <a:latin typeface="Microsoft YaHei" panose="020B0503020204020204" pitchFamily="34" charset="-122"/>
              <a:ea typeface="Microsoft YaHei" panose="020B0503020204020204" pitchFamily="34" charset="-122"/>
            </a:rPr>
            <a:t>教會敬拜應當以神的話為中心</a:t>
          </a:r>
          <a:endParaRPr lang="en-US" sz="4400" kern="1200" dirty="0">
            <a:latin typeface="Microsoft YaHei" panose="020B0503020204020204" pitchFamily="34" charset="-122"/>
            <a:ea typeface="Microsoft YaHei" panose="020B0503020204020204" pitchFamily="34" charset="-122"/>
          </a:endParaRPr>
        </a:p>
      </dsp:txBody>
      <dsp:txXfrm>
        <a:off x="64053" y="2717241"/>
        <a:ext cx="10756107" cy="1184030"/>
      </dsp:txXfrm>
    </dsp:sp>
    <dsp:sp modelId="{9F88AF5D-7CE1-D544-B20D-878E77ED6916}">
      <dsp:nvSpPr>
        <dsp:cNvPr id="0" name=""/>
        <dsp:cNvSpPr/>
      </dsp:nvSpPr>
      <dsp:spPr>
        <a:xfrm>
          <a:off x="0" y="3979246"/>
          <a:ext cx="10884213" cy="1312136"/>
        </a:xfrm>
        <a:prstGeom prst="roundRect">
          <a:avLst/>
        </a:prstGeom>
        <a:solidFill>
          <a:schemeClr val="accent5">
            <a:hueOff val="-9114112"/>
            <a:satOff val="-620"/>
            <a:lumOff val="1471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marL="0" lvl="0" indent="0" algn="l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TW" altLang="en-US" sz="4400" kern="1200">
              <a:latin typeface="Microsoft YaHei" panose="020B0503020204020204" pitchFamily="34" charset="-122"/>
              <a:ea typeface="Microsoft YaHei" panose="020B0503020204020204" pitchFamily="34" charset="-122"/>
            </a:rPr>
            <a:t>以喜樂和感恩的心敬拜神</a:t>
          </a:r>
          <a:endParaRPr lang="en-US" sz="4400" kern="1200" dirty="0">
            <a:latin typeface="Microsoft YaHei" panose="020B0503020204020204" pitchFamily="34" charset="-122"/>
            <a:ea typeface="Microsoft YaHei" panose="020B0503020204020204" pitchFamily="34" charset="-122"/>
          </a:endParaRPr>
        </a:p>
      </dsp:txBody>
      <dsp:txXfrm>
        <a:off x="64053" y="4043299"/>
        <a:ext cx="10756107" cy="1184030"/>
      </dsp:txXfrm>
    </dsp:sp>
    <dsp:sp modelId="{92BF61C0-4D53-F741-A408-9AF4E0B35F1A}">
      <dsp:nvSpPr>
        <dsp:cNvPr id="0" name=""/>
        <dsp:cNvSpPr/>
      </dsp:nvSpPr>
      <dsp:spPr>
        <a:xfrm>
          <a:off x="0" y="5305305"/>
          <a:ext cx="10884213" cy="1312136"/>
        </a:xfrm>
        <a:prstGeom prst="roundRect">
          <a:avLst/>
        </a:prstGeom>
        <a:solidFill>
          <a:schemeClr val="accent5">
            <a:hueOff val="-12152150"/>
            <a:satOff val="-826"/>
            <a:lumOff val="1961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marL="0" lvl="0" indent="0" algn="l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4400" kern="1200" dirty="0">
              <a:latin typeface="Microsoft YaHei" panose="020B0503020204020204" pitchFamily="34" charset="-122"/>
              <a:ea typeface="Microsoft YaHei" panose="020B0503020204020204" pitchFamily="34" charset="-122"/>
            </a:rPr>
            <a:t>只有相信主耶穌才能成為新人</a:t>
          </a:r>
          <a:endParaRPr lang="en-US" sz="4400" kern="1200" dirty="0">
            <a:latin typeface="Microsoft YaHei" panose="020B0503020204020204" pitchFamily="34" charset="-122"/>
            <a:ea typeface="Microsoft YaHei" panose="020B0503020204020204" pitchFamily="34" charset="-122"/>
          </a:endParaRPr>
        </a:p>
      </dsp:txBody>
      <dsp:txXfrm>
        <a:off x="64053" y="5369358"/>
        <a:ext cx="10756107" cy="118403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E47CAFE-186B-2A41-B5ED-14B08F762C2A}" type="datetimeFigureOut">
              <a:rPr lang="en-US" smtClean="0"/>
              <a:t>4/1/26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9785206-B5CF-0B47-A4B7-81601A5B42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78286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9785206-B5CF-0B47-A4B7-81601A5B4208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12280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9785206-B5CF-0B47-A4B7-81601A5B4208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02553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B0C969-EFBC-B0DC-FF89-3CB807181D0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781C58E-A88F-9C34-CC9C-C011B3EA999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9C9451D-2CBE-23BA-7E0F-684FB33636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FA614F-76AC-2740-A80D-111E7915B3BC}" type="datetimeFigureOut">
              <a:rPr lang="en-US" smtClean="0"/>
              <a:t>4/1/26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88488B8-2D9E-325A-F6CA-5988A5C39E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00DB77C-AC7B-DA83-EB3C-3DC333AFE6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17A5C-B042-7F4E-AD98-2C8E01C3F1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14149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ADDD57-D60B-BDBF-1C1A-0455627FDD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989EFB7-E829-A3C5-6096-F31400FCC45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8EDB318-7854-A946-37F1-A0ABC4A2E3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FA614F-76AC-2740-A80D-111E7915B3BC}" type="datetimeFigureOut">
              <a:rPr lang="en-US" smtClean="0"/>
              <a:t>4/1/26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2C3BD02-CE62-5D26-142B-7EED231E1F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AC3E2C5-7B4D-071F-802F-C4ADC33915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17A5C-B042-7F4E-AD98-2C8E01C3F1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46513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326703F-928D-1AF7-B6C9-DDF808454D3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187296A-58BA-BAE0-4F66-CBE84716465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1E06C93-7D66-56EB-9997-47CA9DAB6C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FA614F-76AC-2740-A80D-111E7915B3BC}" type="datetimeFigureOut">
              <a:rPr lang="en-US" smtClean="0"/>
              <a:t>4/1/26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207FF3-36EE-5186-575A-5B6609B37C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1944CA-FEAB-1697-6B32-A1E24272EE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17A5C-B042-7F4E-AD98-2C8E01C3F1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11810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BE926E-A59B-DBA8-3519-7D0038370F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18BD63-9B1D-3E6B-9175-33F55DD5363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2E45BC-2002-4061-89BB-37A116ED6D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FA614F-76AC-2740-A80D-111E7915B3BC}" type="datetimeFigureOut">
              <a:rPr lang="en-US" smtClean="0"/>
              <a:t>4/1/26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C675FCE-88C9-ED1B-C647-86BD26CF40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203DE6A-7A84-1528-1755-3BC2D6D570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17A5C-B042-7F4E-AD98-2C8E01C3F1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02290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FD3576-2FB3-D4AE-59EC-EE72122C62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2995767-A086-2CCC-4E9F-4B4E3A608F1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E72992-C5F2-888F-8510-6997034747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FA614F-76AC-2740-A80D-111E7915B3BC}" type="datetimeFigureOut">
              <a:rPr lang="en-US" smtClean="0"/>
              <a:t>4/1/26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8D22D29-8183-F4FE-07B1-6BA9DDC419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6C3369-1CE1-077C-F386-4F4A617D0E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17A5C-B042-7F4E-AD98-2C8E01C3F1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29766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C30BC8-D53D-4330-F65F-EA5AE381D6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C58DF4-C1EB-0E03-D664-87D29A3CD64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3DEA544-246D-2D82-1CC5-50A24F0F96E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467ADCA-F18D-7264-53B3-CEC7BFBC75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FA614F-76AC-2740-A80D-111E7915B3BC}" type="datetimeFigureOut">
              <a:rPr lang="en-US" smtClean="0"/>
              <a:t>4/1/26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A74FFFE-E2C8-64B3-FB71-83FF121EA4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D2F3C7B-E47D-6002-60E8-F81923E398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17A5C-B042-7F4E-AD98-2C8E01C3F1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93842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15BD50-9A0D-F487-7ABD-879E5E7BF7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CB195B2-F791-1147-11F2-1AFD7CE6341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F2C4CCB-49C7-A488-FE09-C92B7B7479D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BF5EDAC-427D-694C-A9E1-416872478DE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AED29FD-319D-2C18-E68A-EFE348E83C8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0DB018E-50EC-2900-8361-A0CB3DFF9A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FA614F-76AC-2740-A80D-111E7915B3BC}" type="datetimeFigureOut">
              <a:rPr lang="en-US" smtClean="0"/>
              <a:t>4/1/26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5A275C5-2069-1737-52D8-786B93955D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7B9F5AF-3FC9-68D2-A395-8FF807BD66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17A5C-B042-7F4E-AD98-2C8E01C3F1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66990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4B67A5-38A6-6C5D-1735-128B8E6AB8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2FCD681-D9BC-F921-65BC-244E6A945D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FA614F-76AC-2740-A80D-111E7915B3BC}" type="datetimeFigureOut">
              <a:rPr lang="en-US" smtClean="0"/>
              <a:t>4/1/26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CD99F30-1591-87C3-F41C-A69EBECDBF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5A9ED91-D3F2-CFC4-B0E8-36E635CFCB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17A5C-B042-7F4E-AD98-2C8E01C3F1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03487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95776D0-37C7-025F-E82C-BC350BF371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FA614F-76AC-2740-A80D-111E7915B3BC}" type="datetimeFigureOut">
              <a:rPr lang="en-US" smtClean="0"/>
              <a:t>4/1/26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C747E05-257E-4B22-84D1-CB7EDE6C76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AA5A778-2D1C-6D4E-58E0-867E148143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17A5C-B042-7F4E-AD98-2C8E01C3F1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70379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1F1F7F-30DA-BFC3-3C93-18148AD3A7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666F27-97D4-B4F3-DB34-60B73D8341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775767F-6D4F-B4C6-E9B3-F270995FA9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2CF9127-F1E2-A87B-DCB5-1B7F71D6E0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FA614F-76AC-2740-A80D-111E7915B3BC}" type="datetimeFigureOut">
              <a:rPr lang="en-US" smtClean="0"/>
              <a:t>4/1/26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A39583D-820A-FCA7-3C5B-F9C3C41E89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54FEE2F-FE61-DEC1-FE7B-C068106AAC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17A5C-B042-7F4E-AD98-2C8E01C3F1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04558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3C0F7E-4398-F835-6B9A-FDF2585709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9D1FBD3-D811-E66E-A756-58F83B7CD9C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B3194BE-5875-4863-3022-FA732F40018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2BAD108-AC9A-B18A-181C-2A648B9D6C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FA614F-76AC-2740-A80D-111E7915B3BC}" type="datetimeFigureOut">
              <a:rPr lang="en-US" smtClean="0"/>
              <a:t>4/1/26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A300015-5754-E03B-9708-A81B58E5F7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6EAAEEB-503D-19F0-567D-1DB098E0A8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17A5C-B042-7F4E-AD98-2C8E01C3F1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49314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F27A890-4452-C3A2-2229-BD8BC956A1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5AC905E-0947-016A-A157-A9E9D5340A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9F74695-B86A-4E9C-3BBA-7328A4F0140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FFA614F-76AC-2740-A80D-111E7915B3BC}" type="datetimeFigureOut">
              <a:rPr lang="en-US" smtClean="0"/>
              <a:t>4/1/26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E0E497-8886-604C-740A-7BC8A644FE1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20EA7FD-F107-684A-66D3-C52595BC2BC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0517A5C-B042-7F4E-AD98-2C8E01C3F1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6022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1" name="Rectangle 1030">
            <a:extLst>
              <a:ext uri="{FF2B5EF4-FFF2-40B4-BE49-F238E27FC236}">
                <a16:creationId xmlns:a16="http://schemas.microsoft.com/office/drawing/2014/main" id="{42A4FC2C-047E-45A5-965D-8E1E3BF09B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24" y="0"/>
            <a:ext cx="12188952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1026" name="Picture 2" descr="How Does a Caterpillar Turn Into a Butterfly? (Explained)">
            <a:extLst>
              <a:ext uri="{FF2B5EF4-FFF2-40B4-BE49-F238E27FC236}">
                <a16:creationId xmlns:a16="http://schemas.microsoft.com/office/drawing/2014/main" id="{F372BA36-08FD-74CB-4238-94AADD04CEB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429"/>
          <a:stretch>
            <a:fillRect/>
          </a:stretch>
        </p:blipFill>
        <p:spPr bwMode="auto">
          <a:xfrm>
            <a:off x="-1504" y="0"/>
            <a:ext cx="12191980" cy="68567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81E03195-3543-6012-3DAB-D68448FA621B}"/>
              </a:ext>
            </a:extLst>
          </p:cNvPr>
          <p:cNvSpPr txBox="1"/>
          <p:nvPr/>
        </p:nvSpPr>
        <p:spPr>
          <a:xfrm>
            <a:off x="1944414" y="4382814"/>
            <a:ext cx="8755118" cy="234237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419100">
              <a:lnSpc>
                <a:spcPct val="115000"/>
              </a:lnSpc>
              <a:spcAft>
                <a:spcPts val="800"/>
              </a:spcAft>
              <a:buNone/>
            </a:pPr>
            <a:r>
              <a:rPr lang="zh-TW" altLang="en-US" sz="6000" kern="100" dirty="0">
                <a:solidFill>
                  <a:srgbClr val="FFFF00"/>
                </a:solidFill>
                <a:effectLst/>
                <a:latin typeface="Aptos" panose="020B000402020202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              </a:t>
            </a:r>
            <a:r>
              <a:rPr lang="zh-TW" altLang="en-US" sz="6600" kern="100" dirty="0">
                <a:solidFill>
                  <a:srgbClr val="FFFF00"/>
                </a:solidFill>
                <a:effectLst/>
                <a:highlight>
                  <a:srgbClr val="008080"/>
                </a:highlight>
                <a:latin typeface="Microsoft YaHei" panose="020B0503020204020204" pitchFamily="34" charset="-122"/>
                <a:ea typeface="Microsoft YaHei" panose="020B0503020204020204" pitchFamily="34" charset="-122"/>
                <a:cs typeface="Times New Roman" panose="02020603050405020304" pitchFamily="18" charset="0"/>
              </a:rPr>
              <a:t>活出</a:t>
            </a:r>
            <a:r>
              <a:rPr lang="zh-TW" sz="6600" kern="100" dirty="0">
                <a:solidFill>
                  <a:srgbClr val="FFFF00"/>
                </a:solidFill>
                <a:effectLst/>
                <a:highlight>
                  <a:srgbClr val="008080"/>
                </a:highlight>
                <a:latin typeface="Microsoft YaHei" panose="020B0503020204020204" pitchFamily="34" charset="-122"/>
                <a:ea typeface="Microsoft YaHei" panose="020B0503020204020204" pitchFamily="34" charset="-122"/>
                <a:cs typeface="Times New Roman" panose="02020603050405020304" pitchFamily="18" charset="0"/>
              </a:rPr>
              <a:t>新人</a:t>
            </a:r>
            <a:endParaRPr lang="en-US" sz="6600" kern="100" dirty="0">
              <a:solidFill>
                <a:srgbClr val="FFFF00"/>
              </a:solidFill>
              <a:effectLst/>
              <a:highlight>
                <a:srgbClr val="008080"/>
              </a:highlight>
              <a:latin typeface="Microsoft YaHei" panose="020B0503020204020204" pitchFamily="34" charset="-122"/>
              <a:ea typeface="Microsoft YaHei" panose="020B0503020204020204" pitchFamily="34" charset="-122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zh-TW" altLang="en-US" sz="6000" kern="100" dirty="0">
                <a:solidFill>
                  <a:schemeClr val="bg1"/>
                </a:solidFill>
                <a:effectLst/>
                <a:latin typeface="Microsoft YaHei" panose="020B0503020204020204" pitchFamily="34" charset="-122"/>
                <a:ea typeface="Microsoft YaHei" panose="020B0503020204020204" pitchFamily="34" charset="-122"/>
                <a:cs typeface="Times New Roman" panose="02020603050405020304" pitchFamily="18" charset="0"/>
              </a:rPr>
              <a:t> </a:t>
            </a:r>
            <a:r>
              <a:rPr lang="zh-TW" sz="6000" kern="100" dirty="0">
                <a:solidFill>
                  <a:schemeClr val="bg1"/>
                </a:solidFill>
                <a:effectLst/>
                <a:highlight>
                  <a:srgbClr val="008080"/>
                </a:highlight>
                <a:latin typeface="Microsoft YaHei" panose="020B0503020204020204" pitchFamily="34" charset="-122"/>
                <a:ea typeface="Microsoft YaHei" panose="020B0503020204020204" pitchFamily="34" charset="-122"/>
                <a:cs typeface="Times New Roman" panose="02020603050405020304" pitchFamily="18" charset="0"/>
              </a:rPr>
              <a:t>歌羅西書三章</a:t>
            </a:r>
            <a:r>
              <a:rPr lang="el-GR" sz="6000" kern="100" dirty="0">
                <a:solidFill>
                  <a:schemeClr val="bg1"/>
                </a:solidFill>
                <a:effectLst/>
                <a:highlight>
                  <a:srgbClr val="008080"/>
                </a:highlight>
                <a:latin typeface="Microsoft YaHei" panose="020B0503020204020204" pitchFamily="34" charset="-122"/>
                <a:ea typeface="Microsoft YaHei" panose="020B0503020204020204" pitchFamily="34" charset="-122"/>
                <a:cs typeface="Times New Roman" panose="02020603050405020304" pitchFamily="18" charset="0"/>
              </a:rPr>
              <a:t>1</a:t>
            </a:r>
            <a:r>
              <a:rPr lang="en-US" sz="6000" kern="100" dirty="0">
                <a:solidFill>
                  <a:schemeClr val="bg1"/>
                </a:solidFill>
                <a:effectLst/>
                <a:highlight>
                  <a:srgbClr val="008080"/>
                </a:highlight>
                <a:latin typeface="Microsoft YaHei" panose="020B0503020204020204" pitchFamily="34" charset="-122"/>
                <a:ea typeface="Microsoft YaHei" panose="020B0503020204020204" pitchFamily="34" charset="-122"/>
                <a:cs typeface="Times New Roman" panose="02020603050405020304" pitchFamily="18" charset="0"/>
              </a:rPr>
              <a:t>2</a:t>
            </a:r>
            <a:r>
              <a:rPr lang="zh-TW" sz="6000" kern="100" dirty="0">
                <a:solidFill>
                  <a:schemeClr val="bg1"/>
                </a:solidFill>
                <a:effectLst/>
                <a:highlight>
                  <a:srgbClr val="008080"/>
                </a:highlight>
                <a:latin typeface="Microsoft YaHei" panose="020B0503020204020204" pitchFamily="34" charset="-122"/>
                <a:ea typeface="Microsoft YaHei" panose="020B0503020204020204" pitchFamily="34" charset="-122"/>
                <a:cs typeface="Times New Roman" panose="02020603050405020304" pitchFamily="18" charset="0"/>
              </a:rPr>
              <a:t>至</a:t>
            </a:r>
            <a:r>
              <a:rPr lang="en-US" sz="6000" kern="100" dirty="0">
                <a:solidFill>
                  <a:schemeClr val="bg1"/>
                </a:solidFill>
                <a:effectLst/>
                <a:highlight>
                  <a:srgbClr val="008080"/>
                </a:highlight>
                <a:latin typeface="Microsoft YaHei" panose="020B0503020204020204" pitchFamily="34" charset="-122"/>
                <a:ea typeface="Microsoft YaHei" panose="020B0503020204020204" pitchFamily="34" charset="-122"/>
                <a:cs typeface="Times New Roman" panose="02020603050405020304" pitchFamily="18" charset="0"/>
              </a:rPr>
              <a:t>17</a:t>
            </a:r>
            <a:r>
              <a:rPr lang="zh-TW" sz="6000" kern="100" dirty="0">
                <a:solidFill>
                  <a:schemeClr val="bg1"/>
                </a:solidFill>
                <a:effectLst/>
                <a:highlight>
                  <a:srgbClr val="008080"/>
                </a:highlight>
                <a:latin typeface="Microsoft YaHei" panose="020B0503020204020204" pitchFamily="34" charset="-122"/>
                <a:ea typeface="Microsoft YaHei" panose="020B0503020204020204" pitchFamily="34" charset="-122"/>
                <a:cs typeface="Times New Roman" panose="02020603050405020304" pitchFamily="18" charset="0"/>
              </a:rPr>
              <a:t>節</a:t>
            </a:r>
            <a:endParaRPr lang="en-US" sz="6000" kern="100" dirty="0">
              <a:solidFill>
                <a:schemeClr val="bg1"/>
              </a:solidFill>
              <a:effectLst/>
              <a:highlight>
                <a:srgbClr val="008080"/>
              </a:highlight>
              <a:latin typeface="Microsoft YaHei" panose="020B0503020204020204" pitchFamily="34" charset="-122"/>
              <a:ea typeface="Microsoft YaHei" panose="020B0503020204020204" pitchFamily="34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7702591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DEFD199-2406-E4D6-B459-C8FD479EA665}"/>
              </a:ext>
            </a:extLst>
          </p:cNvPr>
          <p:cNvSpPr txBox="1"/>
          <p:nvPr/>
        </p:nvSpPr>
        <p:spPr>
          <a:xfrm>
            <a:off x="210207" y="241739"/>
            <a:ext cx="11691507" cy="503727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buNone/>
            </a:pPr>
            <a:r>
              <a:rPr lang="en-US" altLang="zh-CN" sz="4400" dirty="0">
                <a:solidFill>
                  <a:srgbClr val="0432FF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Times New Roman" panose="02020603050405020304" pitchFamily="18" charset="0"/>
              </a:rPr>
              <a:t>1</a:t>
            </a:r>
            <a:r>
              <a:rPr lang="zh-CN" altLang="en-US" sz="4400" dirty="0">
                <a:solidFill>
                  <a:srgbClr val="0432FF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Times New Roman" panose="02020603050405020304" pitchFamily="18" charset="0"/>
              </a:rPr>
              <a:t>）</a:t>
            </a:r>
            <a:r>
              <a:rPr lang="zh-TW" altLang="en-US" sz="4400" dirty="0">
                <a:solidFill>
                  <a:srgbClr val="0432FF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Times New Roman" panose="02020603050405020304" pitchFamily="18" charset="0"/>
              </a:rPr>
              <a:t>讓基督的平安在教會做主</a:t>
            </a:r>
            <a:r>
              <a:rPr lang="en-US" altLang="zh-TW" sz="4400" dirty="0">
                <a:solidFill>
                  <a:srgbClr val="0432FF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Times New Roman" panose="02020603050405020304" pitchFamily="18" charset="0"/>
              </a:rPr>
              <a:t>(15)</a:t>
            </a:r>
          </a:p>
          <a:p>
            <a:pPr>
              <a:spcAft>
                <a:spcPts val="800"/>
              </a:spcAft>
            </a:pPr>
            <a:r>
              <a:rPr lang="en-US" sz="4400" dirty="0">
                <a:solidFill>
                  <a:srgbClr val="C0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Times New Roman" panose="02020603050405020304" pitchFamily="18" charset="0"/>
              </a:rPr>
              <a:t>15</a:t>
            </a:r>
            <a:r>
              <a:rPr lang="zh-TW" altLang="en-US" sz="4400" dirty="0">
                <a:solidFill>
                  <a:srgbClr val="C0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Times New Roman" panose="02020603050405020304" pitchFamily="18" charset="0"/>
              </a:rPr>
              <a:t>又要叫基督的平安在你們心裡做主，你們也為此蒙召，歸為一體</a:t>
            </a:r>
            <a:r>
              <a:rPr lang="zh-CN" altLang="en-US" sz="4400" dirty="0">
                <a:solidFill>
                  <a:srgbClr val="C0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Times New Roman" panose="02020603050405020304" pitchFamily="18" charset="0"/>
              </a:rPr>
              <a:t>，</a:t>
            </a:r>
            <a:r>
              <a:rPr lang="zh-TW" altLang="en-US" sz="4400" dirty="0">
                <a:solidFill>
                  <a:srgbClr val="C0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Times New Roman" panose="02020603050405020304" pitchFamily="18" charset="0"/>
              </a:rPr>
              <a:t>且要存感謝的心</a:t>
            </a:r>
            <a:r>
              <a:rPr lang="zh-CN" altLang="en-US" sz="4400" dirty="0">
                <a:solidFill>
                  <a:srgbClr val="C0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Times New Roman" panose="02020603050405020304" pitchFamily="18" charset="0"/>
              </a:rPr>
              <a:t> </a:t>
            </a:r>
            <a:endParaRPr lang="en-US" altLang="zh-TW" sz="4400" dirty="0">
              <a:solidFill>
                <a:srgbClr val="0432FF"/>
              </a:solidFill>
              <a:effectLst/>
              <a:latin typeface="Microsoft YaHei" panose="020B0503020204020204" pitchFamily="34" charset="-122"/>
              <a:ea typeface="Microsoft YaHei" panose="020B0503020204020204" pitchFamily="34" charset="-122"/>
              <a:cs typeface="Times New Roman" panose="02020603050405020304" pitchFamily="18" charset="0"/>
            </a:endParaRPr>
          </a:p>
          <a:p>
            <a:r>
              <a:rPr lang="zh-TW" sz="4400" dirty="0">
                <a:solidFill>
                  <a:srgbClr val="C00000"/>
                </a:solidFill>
                <a:effectLst/>
                <a:latin typeface="Microsoft YaHei" panose="020B0503020204020204" pitchFamily="34" charset="-122"/>
                <a:ea typeface="Microsoft YaHei" panose="020B0503020204020204" pitchFamily="34" charset="-122"/>
                <a:cs typeface="Times New Roman" panose="02020603050405020304" pitchFamily="18" charset="0"/>
              </a:rPr>
              <a:t>基督的平安</a:t>
            </a:r>
            <a:r>
              <a:rPr lang="zh-CN" altLang="en-US" sz="4400" dirty="0">
                <a:solidFill>
                  <a:srgbClr val="C00000"/>
                </a:solidFill>
                <a:effectLst/>
                <a:latin typeface="Microsoft YaHei" panose="020B0503020204020204" pitchFamily="34" charset="-122"/>
                <a:ea typeface="Microsoft YaHei" panose="020B0503020204020204" pitchFamily="34" charset="-122"/>
                <a:cs typeface="Times New Roman" panose="02020603050405020304" pitchFamily="18" charset="0"/>
              </a:rPr>
              <a:t>：</a:t>
            </a:r>
            <a:r>
              <a:rPr lang="zh-TW" altLang="en-US" sz="44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內心的平安和教會的和睦</a:t>
            </a:r>
            <a:endParaRPr lang="en-US" sz="44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r>
              <a:rPr lang="zh-TW" altLang="en-US" sz="4400" dirty="0">
                <a:solidFill>
                  <a:srgbClr val="C0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做主</a:t>
            </a:r>
            <a:r>
              <a:rPr lang="zh-TW" altLang="en-US" sz="44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：</a:t>
            </a:r>
            <a:r>
              <a:rPr lang="en-US" sz="44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rule</a:t>
            </a:r>
            <a:r>
              <a:rPr lang="zh-TW" altLang="en-US" sz="44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，</a:t>
            </a:r>
            <a:r>
              <a:rPr lang="zh-CN" altLang="en-US" sz="44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仲裁者或在争议中作出裁决。</a:t>
            </a:r>
            <a:endParaRPr lang="en-US" altLang="zh-CN" sz="44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r>
              <a:rPr lang="zh-TW" altLang="en-US" sz="4400" dirty="0">
                <a:solidFill>
                  <a:srgbClr val="C0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你們也為此蒙召，歸為一體</a:t>
            </a:r>
            <a:r>
              <a:rPr lang="zh-TW" altLang="en-US" sz="4400" dirty="0">
                <a:solidFill>
                  <a:srgbClr val="C00000"/>
                </a:solidFill>
                <a:latin typeface="Calibri" panose="020F0502020204030204" pitchFamily="34" charset="0"/>
                <a:ea typeface="Microsoft YaHei" panose="020B0503020204020204" pitchFamily="34" charset="-122"/>
                <a:cs typeface="Calibri" panose="020F0502020204030204" pitchFamily="34" charset="0"/>
              </a:rPr>
              <a:t>：</a:t>
            </a:r>
            <a:r>
              <a:rPr lang="en-US" sz="4400" dirty="0">
                <a:latin typeface="Calibri" panose="020F0502020204030204" pitchFamily="34" charset="0"/>
                <a:cs typeface="Calibri" panose="020F0502020204030204" pitchFamily="34" charset="0"/>
              </a:rPr>
              <a:t>to which </a:t>
            </a:r>
            <a:r>
              <a:rPr lang="en-US" sz="4400" dirty="0">
                <a:solidFill>
                  <a:srgbClr val="0432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indeed </a:t>
            </a:r>
            <a:r>
              <a:rPr lang="en-US" sz="4400" dirty="0">
                <a:latin typeface="Calibri" panose="020F0502020204030204" pitchFamily="34" charset="0"/>
                <a:cs typeface="Calibri" panose="020F0502020204030204" pitchFamily="34" charset="0"/>
              </a:rPr>
              <a:t>you were called in one body</a:t>
            </a:r>
            <a:r>
              <a:rPr lang="zh-CN" altLang="en-US" sz="4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4400" dirty="0">
                <a:latin typeface="Calibri" panose="020F0502020204030204" pitchFamily="34" charset="0"/>
                <a:cs typeface="Calibri" panose="020F0502020204030204" pitchFamily="34" charset="0"/>
              </a:rPr>
              <a:t>(ESV)</a:t>
            </a:r>
            <a:r>
              <a:rPr lang="en-US" sz="4400" dirty="0"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73820704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2C0F7044-79AE-602F-E419-7A4338D7531F}"/>
              </a:ext>
            </a:extLst>
          </p:cNvPr>
          <p:cNvSpPr txBox="1"/>
          <p:nvPr/>
        </p:nvSpPr>
        <p:spPr>
          <a:xfrm>
            <a:off x="348343" y="290287"/>
            <a:ext cx="11625943" cy="550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4400" dirty="0">
                <a:solidFill>
                  <a:srgbClr val="0432FF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2</a:t>
            </a:r>
            <a:r>
              <a:rPr lang="en-US" sz="4400" dirty="0">
                <a:solidFill>
                  <a:srgbClr val="0432FF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) </a:t>
            </a:r>
            <a:r>
              <a:rPr lang="zh-CN" altLang="en-US" sz="4400" dirty="0">
                <a:solidFill>
                  <a:srgbClr val="0432FF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讓基督的話在教會做主（</a:t>
            </a:r>
            <a:r>
              <a:rPr lang="en-US" altLang="zh-CN" sz="4400" dirty="0">
                <a:solidFill>
                  <a:srgbClr val="0432FF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16</a:t>
            </a:r>
            <a:r>
              <a:rPr lang="zh-CN" altLang="en-US" sz="4400" dirty="0">
                <a:solidFill>
                  <a:srgbClr val="0432FF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）</a:t>
            </a:r>
            <a:endParaRPr lang="en-US" altLang="zh-CN" sz="4400" dirty="0">
              <a:solidFill>
                <a:srgbClr val="0432FF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r>
              <a:rPr lang="en-US" sz="4400" dirty="0">
                <a:solidFill>
                  <a:srgbClr val="C0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16 </a:t>
            </a:r>
            <a:r>
              <a:rPr lang="zh-TW" altLang="en-US" sz="4400" dirty="0">
                <a:solidFill>
                  <a:srgbClr val="C0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當用各樣的智慧，把基督的道理豐豐富富地存在心裡，用詩章、頌詞、靈歌，彼此教導，互相勸戒，心被恩感，歌頌神。</a:t>
            </a:r>
            <a:endParaRPr lang="en-US" altLang="zh-TW" sz="4400" dirty="0">
              <a:solidFill>
                <a:srgbClr val="C00000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r>
              <a:rPr lang="en-US" sz="4400" dirty="0">
                <a:solidFill>
                  <a:srgbClr val="00919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Let the word of Christ dwell in you richly, </a:t>
            </a:r>
            <a:r>
              <a:rPr lang="en-US" sz="4400" dirty="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teaching </a:t>
            </a:r>
            <a:r>
              <a:rPr lang="en-US" sz="4400" dirty="0">
                <a:latin typeface="Calibri" panose="020F0502020204030204" pitchFamily="34" charset="0"/>
                <a:cs typeface="Calibri" panose="020F0502020204030204" pitchFamily="34" charset="0"/>
              </a:rPr>
              <a:t>and </a:t>
            </a:r>
            <a:r>
              <a:rPr lang="en-US" sz="4400" dirty="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admonishing</a:t>
            </a:r>
            <a:r>
              <a:rPr lang="en-US" sz="4400" dirty="0">
                <a:latin typeface="Calibri" panose="020F0502020204030204" pitchFamily="34" charset="0"/>
                <a:cs typeface="Calibri" panose="020F0502020204030204" pitchFamily="34" charset="0"/>
              </a:rPr>
              <a:t> one another in all wisdom, </a:t>
            </a:r>
            <a:r>
              <a:rPr lang="en-US" sz="4400" dirty="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singing</a:t>
            </a:r>
            <a:r>
              <a:rPr lang="en-US" sz="4400" dirty="0">
                <a:latin typeface="Calibri" panose="020F0502020204030204" pitchFamily="34" charset="0"/>
                <a:cs typeface="Calibri" panose="020F0502020204030204" pitchFamily="34" charset="0"/>
              </a:rPr>
              <a:t> psalms and hymns and spiritual songs, with thankfulness in your hearts to God (ESV)</a:t>
            </a:r>
            <a:endParaRPr lang="en-US" altLang="zh-CN" sz="44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12897538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2E85195-74B3-A0F8-6021-6C90E69BBB5A}"/>
              </a:ext>
            </a:extLst>
          </p:cNvPr>
          <p:cNvSpPr txBox="1"/>
          <p:nvPr/>
        </p:nvSpPr>
        <p:spPr>
          <a:xfrm>
            <a:off x="246743" y="304801"/>
            <a:ext cx="11742057" cy="48320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4400" dirty="0">
                <a:solidFill>
                  <a:srgbClr val="0432FF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3</a:t>
            </a:r>
            <a:r>
              <a:rPr lang="en-US" sz="4400" dirty="0">
                <a:solidFill>
                  <a:srgbClr val="0432FF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)</a:t>
            </a:r>
            <a:r>
              <a:rPr lang="zh-TW" altLang="en-US" sz="4400" dirty="0">
                <a:solidFill>
                  <a:srgbClr val="0432FF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 </a:t>
            </a:r>
            <a:r>
              <a:rPr lang="zh-CN" altLang="en-US" sz="4400" dirty="0">
                <a:solidFill>
                  <a:srgbClr val="0432FF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奉主耶穌</a:t>
            </a:r>
            <a:r>
              <a:rPr lang="zh-TW" altLang="en-US" sz="4400" dirty="0">
                <a:solidFill>
                  <a:srgbClr val="0432FF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的名</a:t>
            </a:r>
            <a:r>
              <a:rPr lang="zh-CN" altLang="en-US" sz="4400" dirty="0">
                <a:solidFill>
                  <a:srgbClr val="0432FF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說話行事 </a:t>
            </a:r>
            <a:r>
              <a:rPr lang="en-US" altLang="zh-CN" sz="4400" dirty="0">
                <a:solidFill>
                  <a:srgbClr val="0432FF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(17)</a:t>
            </a:r>
          </a:p>
          <a:p>
            <a:r>
              <a:rPr lang="en-US" sz="4400" dirty="0">
                <a:solidFill>
                  <a:srgbClr val="C0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3:17 </a:t>
            </a:r>
            <a:r>
              <a:rPr lang="zh-TW" altLang="en-US" sz="4400" dirty="0">
                <a:solidFill>
                  <a:srgbClr val="C0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無論作甚麼、或說話、或行事、都要奉主耶穌的名、藉著他感謝父神。</a:t>
            </a:r>
            <a:endParaRPr lang="en-US" altLang="zh-TW" sz="4400" dirty="0">
              <a:solidFill>
                <a:srgbClr val="C00000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r>
              <a:rPr lang="zh-CN" altLang="en-US" sz="44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总结这段， 是这段的高潮</a:t>
            </a:r>
            <a:endParaRPr lang="en-US" altLang="zh-CN" sz="44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r>
              <a:rPr lang="zh-TW" altLang="en-US" sz="4400" dirty="0">
                <a:solidFill>
                  <a:srgbClr val="C0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奉主耶穌的名</a:t>
            </a:r>
            <a:r>
              <a:rPr lang="zh-TW" altLang="en-US" sz="44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：与主耶稣的品格相称，与他的旨意一致，依靠他的能力</a:t>
            </a:r>
            <a:r>
              <a:rPr lang="zh-CN" altLang="en-US" sz="44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，</a:t>
            </a:r>
            <a:r>
              <a:rPr lang="zh-TW" altLang="en-US" sz="44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为了他的荣耀</a:t>
            </a:r>
            <a:endParaRPr lang="en-US" altLang="zh-TW" sz="44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r>
              <a:rPr lang="zh-CN" altLang="en-US" sz="4400" dirty="0">
                <a:solidFill>
                  <a:srgbClr val="C0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Calibri" panose="020F0502020204030204" pitchFamily="34" charset="0"/>
              </a:rPr>
              <a:t>藉著他感謝父神</a:t>
            </a:r>
            <a:r>
              <a:rPr lang="zh-CN" altLang="en-US" sz="4400" dirty="0">
                <a:solidFill>
                  <a:srgbClr val="00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Calibri" panose="020F0502020204030204" pitchFamily="34" charset="0"/>
              </a:rPr>
              <a:t>：感谢是现在时态，分词</a:t>
            </a:r>
            <a:endParaRPr lang="en-US" altLang="zh-CN" sz="4400" dirty="0">
              <a:solidFill>
                <a:srgbClr val="000000"/>
              </a:solidFill>
              <a:latin typeface="Microsoft YaHei" panose="020B0503020204020204" pitchFamily="34" charset="-122"/>
              <a:ea typeface="Microsoft YaHei" panose="020B0503020204020204" pitchFamily="34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9235696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88286A9-0135-289D-6C63-E94D83BC5CC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C790BE2-4E4F-4AAF-81A2-4A6F4885EB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D28B54C3-B57B-472A-B96E-1FCB67093D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0"/>
            <a:ext cx="12191999" cy="6858000"/>
          </a:xfrm>
          <a:prstGeom prst="rect">
            <a:avLst/>
          </a:prstGeom>
          <a:gradFill>
            <a:gsLst>
              <a:gs pos="0">
                <a:schemeClr val="accent1">
                  <a:lumMod val="50000"/>
                </a:schemeClr>
              </a:gs>
              <a:gs pos="100000">
                <a:srgbClr val="000000"/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DB3C429-F8DA-49B9-AF84-21996FCF78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0" y="-4"/>
            <a:ext cx="12192000" cy="6402581"/>
          </a:xfrm>
          <a:prstGeom prst="rect">
            <a:avLst/>
          </a:prstGeom>
          <a:gradFill>
            <a:gsLst>
              <a:gs pos="1000">
                <a:schemeClr val="accent1">
                  <a:lumMod val="75000"/>
                  <a:alpha val="59000"/>
                </a:schemeClr>
              </a:gs>
              <a:gs pos="100000">
                <a:srgbClr val="000000"/>
              </a:gs>
            </a:gsLst>
            <a:lin ang="15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E12088DD-B1AD-40E0-8B86-1D87A2CCD9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2663054" y="-2653923"/>
            <a:ext cx="6858001" cy="12165846"/>
          </a:xfrm>
          <a:prstGeom prst="rect">
            <a:avLst/>
          </a:prstGeom>
          <a:gradFill>
            <a:gsLst>
              <a:gs pos="13000">
                <a:schemeClr val="accent1">
                  <a:lumMod val="50000"/>
                  <a:alpha val="0"/>
                </a:schemeClr>
              </a:gs>
              <a:gs pos="99000">
                <a:srgbClr val="000000">
                  <a:alpha val="28000"/>
                </a:srgbClr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C4C9F2B0-1044-46EB-8AEB-C3BFFDE6C2C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094763" y="0"/>
            <a:ext cx="6096001" cy="6858000"/>
          </a:xfrm>
          <a:prstGeom prst="rect">
            <a:avLst/>
          </a:prstGeom>
          <a:gradFill>
            <a:gsLst>
              <a:gs pos="13000">
                <a:schemeClr val="accent1">
                  <a:lumMod val="50000"/>
                  <a:alpha val="0"/>
                </a:schemeClr>
              </a:gs>
              <a:gs pos="99000">
                <a:schemeClr val="accent1">
                  <a:lumMod val="75000"/>
                  <a:alpha val="50000"/>
                </a:schemeClr>
              </a:gs>
            </a:gsLst>
            <a:lin ang="6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0C395952-4E26-45A2-8756-2ADFD6E53C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4" y="-3"/>
            <a:ext cx="12182871" cy="6871922"/>
          </a:xfrm>
          <a:prstGeom prst="rect">
            <a:avLst/>
          </a:prstGeom>
          <a:gradFill>
            <a:gsLst>
              <a:gs pos="13000">
                <a:srgbClr val="000000">
                  <a:alpha val="35000"/>
                </a:srgbClr>
              </a:gs>
              <a:gs pos="99000">
                <a:schemeClr val="accent1">
                  <a:lumMod val="75000"/>
                  <a:alpha val="0"/>
                </a:schemeClr>
              </a:gs>
            </a:gsLst>
            <a:lin ang="4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4734BADF-9461-4621-B112-2D7BABEA7D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87713" y="4049"/>
            <a:ext cx="10216576" cy="4729040"/>
          </a:xfrm>
          <a:custGeom>
            <a:avLst/>
            <a:gdLst>
              <a:gd name="connsiteX0" fmla="*/ 0 w 10216576"/>
              <a:gd name="connsiteY0" fmla="*/ 0 h 4729040"/>
              <a:gd name="connsiteX1" fmla="*/ 10216576 w 10216576"/>
              <a:gd name="connsiteY1" fmla="*/ 0 h 4729040"/>
              <a:gd name="connsiteX2" fmla="*/ 10210268 w 10216576"/>
              <a:gd name="connsiteY2" fmla="*/ 124944 h 4729040"/>
              <a:gd name="connsiteX3" fmla="*/ 5108288 w 10216576"/>
              <a:gd name="connsiteY3" fmla="*/ 4729040 h 4729040"/>
              <a:gd name="connsiteX4" fmla="*/ 6309 w 10216576"/>
              <a:gd name="connsiteY4" fmla="*/ 124944 h 47290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216576" h="4729040">
                <a:moveTo>
                  <a:pt x="0" y="0"/>
                </a:moveTo>
                <a:lnTo>
                  <a:pt x="10216576" y="0"/>
                </a:lnTo>
                <a:lnTo>
                  <a:pt x="10210268" y="124944"/>
                </a:lnTo>
                <a:cubicBezTo>
                  <a:pt x="9947637" y="2710997"/>
                  <a:pt x="7763635" y="4729040"/>
                  <a:pt x="5108288" y="4729040"/>
                </a:cubicBezTo>
                <a:cubicBezTo>
                  <a:pt x="2452942" y="4729040"/>
                  <a:pt x="268937" y="2710997"/>
                  <a:pt x="6309" y="124944"/>
                </a:cubicBezTo>
                <a:close/>
              </a:path>
            </a:pathLst>
          </a:custGeom>
          <a:gradFill>
            <a:gsLst>
              <a:gs pos="7000">
                <a:schemeClr val="accent1">
                  <a:lumMod val="50000"/>
                  <a:alpha val="4000"/>
                </a:schemeClr>
              </a:gs>
              <a:gs pos="99000">
                <a:schemeClr val="accent1">
                  <a:alpha val="24000"/>
                </a:schemeClr>
              </a:gs>
            </a:gsLst>
            <a:lin ang="10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598906E-597A-9071-29E2-0597C6F35B1F}"/>
              </a:ext>
            </a:extLst>
          </p:cNvPr>
          <p:cNvSpPr txBox="1"/>
          <p:nvPr/>
        </p:nvSpPr>
        <p:spPr>
          <a:xfrm>
            <a:off x="2026693" y="1030406"/>
            <a:ext cx="8147713" cy="308124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algn="ctr">
              <a:lnSpc>
                <a:spcPct val="150000"/>
              </a:lnSpc>
              <a:spcBef>
                <a:spcPct val="0"/>
              </a:spcBef>
              <a:spcAft>
                <a:spcPts val="600"/>
              </a:spcAft>
            </a:pPr>
            <a:r>
              <a:rPr lang="zh-CN" altLang="en-US" sz="4800" kern="1200" dirty="0">
                <a:solidFill>
                  <a:srgbClr val="FFFFFF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+mj-cs"/>
              </a:rPr>
              <a:t>透過</a:t>
            </a:r>
            <a:r>
              <a:rPr lang="zh-CN" altLang="en-US" sz="4800" dirty="0">
                <a:solidFill>
                  <a:srgbClr val="FFFFFF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+mj-cs"/>
              </a:rPr>
              <a:t>活出</a:t>
            </a:r>
            <a:r>
              <a:rPr lang="zh-CN" altLang="en-US" sz="4800" kern="1200" dirty="0">
                <a:solidFill>
                  <a:srgbClr val="FFFFFF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+mj-cs"/>
              </a:rPr>
              <a:t>新人的美德和讓基督在教會</a:t>
            </a:r>
            <a:r>
              <a:rPr lang="zh-CN" altLang="en-US" sz="4800" dirty="0">
                <a:solidFill>
                  <a:srgbClr val="FFFFFF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+mj-cs"/>
              </a:rPr>
              <a:t>做主活出</a:t>
            </a:r>
            <a:r>
              <a:rPr lang="zh-CN" altLang="en-US" sz="4800" kern="1200" dirty="0">
                <a:solidFill>
                  <a:srgbClr val="FFFFFF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+mj-cs"/>
              </a:rPr>
              <a:t>新人</a:t>
            </a:r>
            <a:endParaRPr lang="en-US" sz="4800" kern="1200" dirty="0">
              <a:solidFill>
                <a:srgbClr val="FFFFFF"/>
              </a:solidFill>
              <a:latin typeface="Microsoft YaHei" panose="020B0503020204020204" pitchFamily="34" charset="-122"/>
              <a:ea typeface="Microsoft YaHei" panose="020B0503020204020204" pitchFamily="34" charset="-122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5406350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31C5AFD1-5FAF-11AD-6C4A-019C40DF775F}"/>
              </a:ext>
            </a:extLst>
          </p:cNvPr>
          <p:cNvSpPr txBox="1"/>
          <p:nvPr/>
        </p:nvSpPr>
        <p:spPr>
          <a:xfrm>
            <a:off x="515007" y="872359"/>
            <a:ext cx="11161986" cy="407836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lnSpc>
                <a:spcPct val="107000"/>
              </a:lnSpc>
              <a:spcAft>
                <a:spcPts val="800"/>
              </a:spcAft>
            </a:pPr>
            <a:r>
              <a:rPr lang="en-US" altLang="zh-CN" sz="4400" dirty="0">
                <a:latin typeface="Microsoft YaHei" panose="020B0503020204020204" pitchFamily="34" charset="-122"/>
                <a:ea typeface="Microsoft YaHei" panose="020B0503020204020204" pitchFamily="34" charset="-122"/>
                <a:cs typeface="Times New Roman" panose="02020603050405020304" pitchFamily="18" charset="0"/>
              </a:rPr>
              <a:t>1.</a:t>
            </a:r>
            <a:r>
              <a:rPr lang="zh-CN" altLang="en-US" sz="4400" dirty="0">
                <a:latin typeface="Microsoft YaHei" panose="020B0503020204020204" pitchFamily="34" charset="-122"/>
                <a:ea typeface="Microsoft YaHei" panose="020B0503020204020204" pitchFamily="34" charset="-122"/>
                <a:cs typeface="Times New Roman" panose="02020603050405020304" pitchFamily="18" charset="0"/>
              </a:rPr>
              <a:t> 活出</a:t>
            </a:r>
            <a:r>
              <a:rPr lang="zh-CN" sz="4400" dirty="0">
                <a:effectLst/>
                <a:latin typeface="Microsoft YaHei" panose="020B0503020204020204" pitchFamily="34" charset="-122"/>
                <a:ea typeface="Microsoft YaHei" panose="020B0503020204020204" pitchFamily="34" charset="-122"/>
                <a:cs typeface="Times New Roman" panose="02020603050405020304" pitchFamily="18" charset="0"/>
              </a:rPr>
              <a:t>新人的</a:t>
            </a:r>
            <a:r>
              <a:rPr lang="zh-CN" altLang="en-US" sz="4400" dirty="0">
                <a:effectLst/>
                <a:latin typeface="Microsoft YaHei" panose="020B0503020204020204" pitchFamily="34" charset="-122"/>
                <a:ea typeface="Microsoft YaHei" panose="020B0503020204020204" pitchFamily="34" charset="-122"/>
                <a:cs typeface="Times New Roman" panose="02020603050405020304" pitchFamily="18" charset="0"/>
              </a:rPr>
              <a:t>五项</a:t>
            </a:r>
            <a:r>
              <a:rPr lang="zh-CN" sz="4400" dirty="0">
                <a:effectLst/>
                <a:latin typeface="Microsoft YaHei" panose="020B0503020204020204" pitchFamily="34" charset="-122"/>
                <a:ea typeface="Microsoft YaHei" panose="020B0503020204020204" pitchFamily="34" charset="-122"/>
                <a:cs typeface="Times New Roman" panose="02020603050405020304" pitchFamily="18" charset="0"/>
              </a:rPr>
              <a:t>美德 </a:t>
            </a:r>
            <a:r>
              <a:rPr lang="en-US" sz="4400" dirty="0">
                <a:effectLst/>
                <a:latin typeface="Microsoft YaHei" panose="020B0503020204020204" pitchFamily="34" charset="-122"/>
                <a:ea typeface="Microsoft YaHei" panose="020B0503020204020204" pitchFamily="34" charset="-122"/>
                <a:cs typeface="Times New Roman" panose="02020603050405020304" pitchFamily="18" charset="0"/>
              </a:rPr>
              <a:t>(3:12-14)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altLang="zh-CN" sz="4400" dirty="0">
                <a:latin typeface="Microsoft YaHei" panose="020B0503020204020204" pitchFamily="34" charset="-122"/>
                <a:ea typeface="Microsoft YaHei" panose="020B0503020204020204" pitchFamily="34" charset="-122"/>
                <a:cs typeface="Times New Roman" panose="02020603050405020304" pitchFamily="18" charset="0"/>
              </a:rPr>
              <a:t>2. </a:t>
            </a:r>
            <a:r>
              <a:rPr lang="zh-CN" altLang="en-US" sz="4400" dirty="0">
                <a:latin typeface="Microsoft YaHei" panose="020B0503020204020204" pitchFamily="34" charset="-122"/>
                <a:ea typeface="Microsoft YaHei" panose="020B0503020204020204" pitchFamily="34" charset="-122"/>
                <a:cs typeface="Times New Roman" panose="02020603050405020304" pitchFamily="18" charset="0"/>
              </a:rPr>
              <a:t>讓基督在教會这个新人做主（</a:t>
            </a:r>
            <a:r>
              <a:rPr lang="en-US" sz="4400" dirty="0">
                <a:latin typeface="Microsoft YaHei" panose="020B0503020204020204" pitchFamily="34" charset="-122"/>
                <a:ea typeface="Microsoft YaHei" panose="020B0503020204020204" pitchFamily="34" charset="-122"/>
                <a:cs typeface="Times New Roman" panose="02020603050405020304" pitchFamily="18" charset="0"/>
              </a:rPr>
              <a:t>3:15-17</a:t>
            </a:r>
            <a:r>
              <a:rPr lang="zh-CN" altLang="en-US" sz="4400" dirty="0">
                <a:latin typeface="Microsoft YaHei" panose="020B0503020204020204" pitchFamily="34" charset="-122"/>
                <a:ea typeface="Microsoft YaHei" panose="020B0503020204020204" pitchFamily="34" charset="-122"/>
                <a:cs typeface="Times New Roman" panose="02020603050405020304" pitchFamily="18" charset="0"/>
              </a:rPr>
              <a:t>）</a:t>
            </a:r>
            <a:endParaRPr lang="en-US" altLang="zh-CN" sz="4400" dirty="0">
              <a:latin typeface="Microsoft YaHei" panose="020B0503020204020204" pitchFamily="34" charset="-122"/>
              <a:ea typeface="Microsoft YaHei" panose="020B0503020204020204" pitchFamily="34" charset="-122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zh-CN" altLang="en-US" sz="4400" dirty="0">
                <a:latin typeface="Microsoft YaHei" panose="020B0503020204020204" pitchFamily="34" charset="-122"/>
                <a:ea typeface="Microsoft YaHei" panose="020B0503020204020204" pitchFamily="34" charset="-122"/>
                <a:cs typeface="Times New Roman" panose="02020603050405020304" pitchFamily="18" charset="0"/>
              </a:rPr>
              <a:t> </a:t>
            </a:r>
            <a:r>
              <a:rPr lang="en-US" altLang="zh-CN" sz="4400" dirty="0">
                <a:latin typeface="Microsoft YaHei" panose="020B0503020204020204" pitchFamily="34" charset="-122"/>
                <a:ea typeface="Microsoft YaHei" panose="020B0503020204020204" pitchFamily="34" charset="-122"/>
                <a:cs typeface="Times New Roman" panose="02020603050405020304" pitchFamily="18" charset="0"/>
              </a:rPr>
              <a:t>1</a:t>
            </a:r>
            <a:r>
              <a:rPr lang="zh-CN" altLang="en-US" sz="4400" dirty="0">
                <a:latin typeface="Microsoft YaHei" panose="020B0503020204020204" pitchFamily="34" charset="-122"/>
                <a:ea typeface="Microsoft YaHei" panose="020B0503020204020204" pitchFamily="34" charset="-122"/>
                <a:cs typeface="Times New Roman" panose="02020603050405020304" pitchFamily="18" charset="0"/>
              </a:rPr>
              <a:t>）</a:t>
            </a:r>
            <a:r>
              <a:rPr lang="zh-TW" altLang="en-US" sz="4400" dirty="0">
                <a:latin typeface="Microsoft YaHei" panose="020B0503020204020204" pitchFamily="34" charset="-122"/>
                <a:ea typeface="Microsoft YaHei" panose="020B0503020204020204" pitchFamily="34" charset="-122"/>
                <a:cs typeface="Times New Roman" panose="02020603050405020304" pitchFamily="18" charset="0"/>
              </a:rPr>
              <a:t>讓基督的平安在教會做主</a:t>
            </a:r>
            <a:r>
              <a:rPr lang="zh-CN" altLang="en-US" sz="4400" dirty="0">
                <a:latin typeface="Microsoft YaHei" panose="020B0503020204020204" pitchFamily="34" charset="-122"/>
                <a:ea typeface="Microsoft YaHei" panose="020B0503020204020204" pitchFamily="34" charset="-122"/>
                <a:cs typeface="Times New Roman" panose="02020603050405020304" pitchFamily="18" charset="0"/>
              </a:rPr>
              <a:t> </a:t>
            </a:r>
            <a:r>
              <a:rPr lang="en-US" altLang="zh-TW" sz="4400" dirty="0">
                <a:latin typeface="Microsoft YaHei" panose="020B0503020204020204" pitchFamily="34" charset="-122"/>
                <a:ea typeface="Microsoft YaHei" panose="020B0503020204020204" pitchFamily="34" charset="-122"/>
                <a:cs typeface="Times New Roman" panose="02020603050405020304" pitchFamily="18" charset="0"/>
              </a:rPr>
              <a:t>(</a:t>
            </a:r>
            <a:r>
              <a:rPr lang="en-US" altLang="zh-CN" sz="4400" dirty="0">
                <a:latin typeface="Microsoft YaHei" panose="020B0503020204020204" pitchFamily="34" charset="-122"/>
                <a:ea typeface="Microsoft YaHei" panose="020B0503020204020204" pitchFamily="34" charset="-122"/>
                <a:cs typeface="Times New Roman" panose="02020603050405020304" pitchFamily="18" charset="0"/>
              </a:rPr>
              <a:t>3:</a:t>
            </a:r>
            <a:r>
              <a:rPr lang="en-US" altLang="zh-TW" sz="4400" dirty="0">
                <a:latin typeface="Microsoft YaHei" panose="020B0503020204020204" pitchFamily="34" charset="-122"/>
                <a:ea typeface="Microsoft YaHei" panose="020B0503020204020204" pitchFamily="34" charset="-122"/>
                <a:cs typeface="Times New Roman" panose="02020603050405020304" pitchFamily="18" charset="0"/>
              </a:rPr>
              <a:t>15)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zh-CN" altLang="en-US" sz="44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 </a:t>
            </a:r>
            <a:r>
              <a:rPr lang="en-US" altLang="zh-CN" sz="44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2</a:t>
            </a:r>
            <a:r>
              <a:rPr lang="en-US" sz="44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) </a:t>
            </a:r>
            <a:r>
              <a:rPr lang="zh-CN" altLang="en-US" sz="44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讓基督的話在教會做主（</a:t>
            </a:r>
            <a:r>
              <a:rPr lang="en-US" altLang="zh-CN" sz="44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3:16</a:t>
            </a:r>
            <a:r>
              <a:rPr lang="zh-CN" altLang="en-US" sz="44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）</a:t>
            </a:r>
            <a:endParaRPr lang="en-US" altLang="zh-CN" sz="44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zh-CN" altLang="en-US" sz="44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 </a:t>
            </a:r>
            <a:r>
              <a:rPr lang="en-US" altLang="zh-CN" sz="44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3</a:t>
            </a:r>
            <a:r>
              <a:rPr lang="en-US" sz="44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)</a:t>
            </a:r>
            <a:r>
              <a:rPr lang="zh-TW" altLang="en-US" sz="44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 </a:t>
            </a:r>
            <a:r>
              <a:rPr lang="zh-CN" altLang="en-US" sz="44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奉主耶穌</a:t>
            </a:r>
            <a:r>
              <a:rPr lang="zh-TW" altLang="en-US" sz="44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的名</a:t>
            </a:r>
            <a:r>
              <a:rPr lang="zh-CN" altLang="en-US" sz="44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說話行事 </a:t>
            </a:r>
            <a:r>
              <a:rPr lang="en-US" altLang="zh-CN" sz="44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(3:17)</a:t>
            </a:r>
          </a:p>
        </p:txBody>
      </p:sp>
    </p:spTree>
    <p:extLst>
      <p:ext uri="{BB962C8B-B14F-4D97-AF65-F5344CB8AC3E}">
        <p14:creationId xmlns:p14="http://schemas.microsoft.com/office/powerpoint/2010/main" val="419861078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extBox 2">
            <a:extLst>
              <a:ext uri="{FF2B5EF4-FFF2-40B4-BE49-F238E27FC236}">
                <a16:creationId xmlns:a16="http://schemas.microsoft.com/office/drawing/2014/main" id="{C770069A-BFBA-CC25-E5B7-09CB08E5B3C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391884638"/>
              </p:ext>
            </p:extLst>
          </p:nvPr>
        </p:nvGraphicFramePr>
        <p:xfrm>
          <a:off x="285457" y="116114"/>
          <a:ext cx="10884213" cy="661851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5034442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17680CE-6679-4567-C570-70175C2AB66B}"/>
              </a:ext>
            </a:extLst>
          </p:cNvPr>
          <p:cNvSpPr txBox="1"/>
          <p:nvPr/>
        </p:nvSpPr>
        <p:spPr>
          <a:xfrm>
            <a:off x="304799" y="231228"/>
            <a:ext cx="11803117" cy="48320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altLang="zh-TW" sz="4400" dirty="0"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12 </a:t>
            </a:r>
            <a:r>
              <a:rPr lang="zh-TW" altLang="en-US" sz="4400" dirty="0"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所以，你們既是神的選民、聖潔蒙愛的人，就要存憐憫、恩慈、謙虛、溫柔、忍耐的心。</a:t>
            </a:r>
            <a:r>
              <a:rPr lang="en-US" altLang="zh-TW" sz="4400" dirty="0"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13 </a:t>
            </a:r>
            <a:r>
              <a:rPr lang="zh-TW" altLang="en-US" sz="4400" dirty="0"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倘若這人與那人有嫌隙，總要彼此包容，彼此饒恕；主怎樣饒恕了你們，你們也要怎樣饒恕人。</a:t>
            </a:r>
            <a:endParaRPr lang="en-US" altLang="zh-TW" sz="4400" dirty="0">
              <a:effectLst/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>
              <a:buNone/>
            </a:pPr>
            <a:r>
              <a:rPr lang="en-US" altLang="zh-TW" sz="4400" dirty="0"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14 </a:t>
            </a:r>
            <a:r>
              <a:rPr lang="zh-TW" altLang="en-US" sz="4400" dirty="0"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在這一切之外，要存著愛心，愛心就是聯絡全德的。</a:t>
            </a:r>
          </a:p>
        </p:txBody>
      </p:sp>
    </p:spTree>
    <p:extLst>
      <p:ext uri="{BB962C8B-B14F-4D97-AF65-F5344CB8AC3E}">
        <p14:creationId xmlns:p14="http://schemas.microsoft.com/office/powerpoint/2010/main" val="16727693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CD8FE8C5-B87F-2778-E70B-D89669C2BD1C}"/>
              </a:ext>
            </a:extLst>
          </p:cNvPr>
          <p:cNvSpPr txBox="1"/>
          <p:nvPr/>
        </p:nvSpPr>
        <p:spPr>
          <a:xfrm>
            <a:off x="430924" y="336330"/>
            <a:ext cx="11571890" cy="481107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altLang="zh-TW" sz="4400" dirty="0"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15 </a:t>
            </a:r>
            <a:r>
              <a:rPr lang="zh-TW" altLang="en-US" sz="4400" dirty="0"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又要叫基督的平安在你們心裡做主，你們也為此蒙召，歸為一體；且要存感謝的心。</a:t>
            </a:r>
            <a:r>
              <a:rPr lang="en-US" altLang="zh-TW" sz="4400" dirty="0"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16 </a:t>
            </a:r>
            <a:r>
              <a:rPr lang="zh-TW" altLang="en-US" sz="4400" dirty="0"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當用各樣的智慧，把基督的道理豐豐富富地存在心裡，用詩章、頌詞、靈歌，彼此教導，互相勸戒，心被恩感，歌頌神。</a:t>
            </a:r>
            <a:endParaRPr lang="en-US" altLang="zh-TW" sz="4400" dirty="0">
              <a:effectLst/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>
              <a:buNone/>
            </a:pPr>
            <a:r>
              <a:rPr lang="en-US" altLang="zh-TW" sz="4400" dirty="0"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17 </a:t>
            </a:r>
            <a:r>
              <a:rPr lang="zh-TW" altLang="en-US" sz="4400" dirty="0"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無論做甚麼，或說話、或行事，都要奉主耶穌的名，藉著他感謝父神。</a:t>
            </a:r>
          </a:p>
        </p:txBody>
      </p:sp>
    </p:spTree>
    <p:extLst>
      <p:ext uri="{BB962C8B-B14F-4D97-AF65-F5344CB8AC3E}">
        <p14:creationId xmlns:p14="http://schemas.microsoft.com/office/powerpoint/2010/main" val="2285369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C790BE2-4E4F-4AAF-81A2-4A6F4885EB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D28B54C3-B57B-472A-B96E-1FCB67093D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0"/>
            <a:ext cx="12191999" cy="6858000"/>
          </a:xfrm>
          <a:prstGeom prst="rect">
            <a:avLst/>
          </a:prstGeom>
          <a:gradFill>
            <a:gsLst>
              <a:gs pos="0">
                <a:schemeClr val="accent1">
                  <a:lumMod val="50000"/>
                </a:schemeClr>
              </a:gs>
              <a:gs pos="100000">
                <a:srgbClr val="000000"/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DB3C429-F8DA-49B9-AF84-21996FCF78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0" y="-4"/>
            <a:ext cx="12192000" cy="6402581"/>
          </a:xfrm>
          <a:prstGeom prst="rect">
            <a:avLst/>
          </a:prstGeom>
          <a:gradFill>
            <a:gsLst>
              <a:gs pos="1000">
                <a:schemeClr val="accent1">
                  <a:lumMod val="75000"/>
                  <a:alpha val="59000"/>
                </a:schemeClr>
              </a:gs>
              <a:gs pos="100000">
                <a:srgbClr val="000000"/>
              </a:gs>
            </a:gsLst>
            <a:lin ang="15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E12088DD-B1AD-40E0-8B86-1D87A2CCD9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2663054" y="-2653923"/>
            <a:ext cx="6858001" cy="12165846"/>
          </a:xfrm>
          <a:prstGeom prst="rect">
            <a:avLst/>
          </a:prstGeom>
          <a:gradFill>
            <a:gsLst>
              <a:gs pos="13000">
                <a:schemeClr val="accent1">
                  <a:lumMod val="50000"/>
                  <a:alpha val="0"/>
                </a:schemeClr>
              </a:gs>
              <a:gs pos="99000">
                <a:srgbClr val="000000">
                  <a:alpha val="28000"/>
                </a:srgbClr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C4C9F2B0-1044-46EB-8AEB-C3BFFDE6C2C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094763" y="0"/>
            <a:ext cx="6096001" cy="6858000"/>
          </a:xfrm>
          <a:prstGeom prst="rect">
            <a:avLst/>
          </a:prstGeom>
          <a:gradFill>
            <a:gsLst>
              <a:gs pos="13000">
                <a:schemeClr val="accent1">
                  <a:lumMod val="50000"/>
                  <a:alpha val="0"/>
                </a:schemeClr>
              </a:gs>
              <a:gs pos="99000">
                <a:schemeClr val="accent1">
                  <a:lumMod val="75000"/>
                  <a:alpha val="50000"/>
                </a:schemeClr>
              </a:gs>
            </a:gsLst>
            <a:lin ang="6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0C395952-4E26-45A2-8756-2ADFD6E53C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4" y="-3"/>
            <a:ext cx="12182871" cy="6871922"/>
          </a:xfrm>
          <a:prstGeom prst="rect">
            <a:avLst/>
          </a:prstGeom>
          <a:gradFill>
            <a:gsLst>
              <a:gs pos="13000">
                <a:srgbClr val="000000">
                  <a:alpha val="35000"/>
                </a:srgbClr>
              </a:gs>
              <a:gs pos="99000">
                <a:schemeClr val="accent1">
                  <a:lumMod val="75000"/>
                  <a:alpha val="0"/>
                </a:schemeClr>
              </a:gs>
            </a:gsLst>
            <a:lin ang="4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4734BADF-9461-4621-B112-2D7BABEA7D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87713" y="4049"/>
            <a:ext cx="10216576" cy="4729040"/>
          </a:xfrm>
          <a:custGeom>
            <a:avLst/>
            <a:gdLst>
              <a:gd name="connsiteX0" fmla="*/ 0 w 10216576"/>
              <a:gd name="connsiteY0" fmla="*/ 0 h 4729040"/>
              <a:gd name="connsiteX1" fmla="*/ 10216576 w 10216576"/>
              <a:gd name="connsiteY1" fmla="*/ 0 h 4729040"/>
              <a:gd name="connsiteX2" fmla="*/ 10210268 w 10216576"/>
              <a:gd name="connsiteY2" fmla="*/ 124944 h 4729040"/>
              <a:gd name="connsiteX3" fmla="*/ 5108288 w 10216576"/>
              <a:gd name="connsiteY3" fmla="*/ 4729040 h 4729040"/>
              <a:gd name="connsiteX4" fmla="*/ 6309 w 10216576"/>
              <a:gd name="connsiteY4" fmla="*/ 124944 h 47290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216576" h="4729040">
                <a:moveTo>
                  <a:pt x="0" y="0"/>
                </a:moveTo>
                <a:lnTo>
                  <a:pt x="10216576" y="0"/>
                </a:lnTo>
                <a:lnTo>
                  <a:pt x="10210268" y="124944"/>
                </a:lnTo>
                <a:cubicBezTo>
                  <a:pt x="9947637" y="2710997"/>
                  <a:pt x="7763635" y="4729040"/>
                  <a:pt x="5108288" y="4729040"/>
                </a:cubicBezTo>
                <a:cubicBezTo>
                  <a:pt x="2452942" y="4729040"/>
                  <a:pt x="268937" y="2710997"/>
                  <a:pt x="6309" y="124944"/>
                </a:cubicBezTo>
                <a:close/>
              </a:path>
            </a:pathLst>
          </a:custGeom>
          <a:gradFill>
            <a:gsLst>
              <a:gs pos="7000">
                <a:schemeClr val="accent1">
                  <a:lumMod val="50000"/>
                  <a:alpha val="4000"/>
                </a:schemeClr>
              </a:gs>
              <a:gs pos="99000">
                <a:schemeClr val="accent1">
                  <a:alpha val="24000"/>
                </a:schemeClr>
              </a:gs>
            </a:gsLst>
            <a:lin ang="10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7FFDE48-F8F0-41C6-40E1-9AA8F7A41BDF}"/>
              </a:ext>
            </a:extLst>
          </p:cNvPr>
          <p:cNvSpPr txBox="1"/>
          <p:nvPr/>
        </p:nvSpPr>
        <p:spPr>
          <a:xfrm>
            <a:off x="2026693" y="1030406"/>
            <a:ext cx="8147713" cy="308124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algn="ctr">
              <a:lnSpc>
                <a:spcPct val="150000"/>
              </a:lnSpc>
              <a:spcBef>
                <a:spcPct val="0"/>
              </a:spcBef>
              <a:spcAft>
                <a:spcPts val="600"/>
              </a:spcAft>
            </a:pPr>
            <a:r>
              <a:rPr lang="zh-CN" altLang="en-US" sz="4800" kern="1200" dirty="0">
                <a:solidFill>
                  <a:srgbClr val="FFFFFF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+mj-cs"/>
              </a:rPr>
              <a:t>透過</a:t>
            </a:r>
            <a:r>
              <a:rPr lang="zh-CN" altLang="en-US" sz="4800" dirty="0">
                <a:solidFill>
                  <a:srgbClr val="FFFFFF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+mj-cs"/>
              </a:rPr>
              <a:t>活出</a:t>
            </a:r>
            <a:r>
              <a:rPr lang="zh-CN" altLang="en-US" sz="4800" kern="1200" dirty="0">
                <a:solidFill>
                  <a:srgbClr val="FFFFFF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+mj-cs"/>
              </a:rPr>
              <a:t>新人的美德和讓基督在教會</a:t>
            </a:r>
            <a:r>
              <a:rPr lang="zh-CN" altLang="en-US" sz="4800" dirty="0">
                <a:solidFill>
                  <a:srgbClr val="FFFFFF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+mj-cs"/>
              </a:rPr>
              <a:t>做主活出</a:t>
            </a:r>
            <a:r>
              <a:rPr lang="zh-CN" altLang="en-US" sz="4800" kern="1200" dirty="0">
                <a:solidFill>
                  <a:srgbClr val="FFFFFF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+mj-cs"/>
              </a:rPr>
              <a:t>新人</a:t>
            </a:r>
            <a:endParaRPr lang="en-US" sz="4800" kern="1200" dirty="0">
              <a:solidFill>
                <a:srgbClr val="FFFFFF"/>
              </a:solidFill>
              <a:latin typeface="Microsoft YaHei" panose="020B0503020204020204" pitchFamily="34" charset="-122"/>
              <a:ea typeface="Microsoft YaHei" panose="020B0503020204020204" pitchFamily="34" charset="-122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5958126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9" name="Rectangle 3078">
            <a:extLst>
              <a:ext uri="{FF2B5EF4-FFF2-40B4-BE49-F238E27FC236}">
                <a16:creationId xmlns:a16="http://schemas.microsoft.com/office/drawing/2014/main" id="{42A4FC2C-047E-45A5-965D-8E1E3BF09B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24" y="0"/>
            <a:ext cx="12188952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3074" name="Picture 2" descr="Clothed with Christ – FORWARD IN CHRIST">
            <a:extLst>
              <a:ext uri="{FF2B5EF4-FFF2-40B4-BE49-F238E27FC236}">
                <a16:creationId xmlns:a16="http://schemas.microsoft.com/office/drawing/2014/main" id="{3CC4F0AA-7D48-C9C8-C537-10BDB441ECA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922" r="5174" b="1"/>
          <a:stretch>
            <a:fillRect/>
          </a:stretch>
        </p:blipFill>
        <p:spPr bwMode="auto">
          <a:xfrm>
            <a:off x="20" y="1282"/>
            <a:ext cx="12191980" cy="68567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82963703-C907-F73C-41FF-B759A6ED5ACF}"/>
              </a:ext>
            </a:extLst>
          </p:cNvPr>
          <p:cNvSpPr txBox="1"/>
          <p:nvPr/>
        </p:nvSpPr>
        <p:spPr>
          <a:xfrm>
            <a:off x="1051034" y="4361792"/>
            <a:ext cx="10541876" cy="83157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lnSpc>
                <a:spcPct val="107000"/>
              </a:lnSpc>
              <a:spcAft>
                <a:spcPts val="800"/>
              </a:spcAft>
            </a:pPr>
            <a:r>
              <a:rPr lang="en-US" altLang="zh-CN" sz="4800" dirty="0">
                <a:solidFill>
                  <a:srgbClr val="FFFF00"/>
                </a:solidFill>
                <a:effectLst/>
                <a:highlight>
                  <a:srgbClr val="008080"/>
                </a:highlight>
                <a:latin typeface="Microsoft YaHei" panose="020B0503020204020204" pitchFamily="34" charset="-122"/>
                <a:ea typeface="Microsoft YaHei" panose="020B0503020204020204" pitchFamily="34" charset="-122"/>
                <a:cs typeface="Times New Roman" panose="02020603050405020304" pitchFamily="18" charset="0"/>
              </a:rPr>
              <a:t>1. </a:t>
            </a:r>
            <a:r>
              <a:rPr lang="zh-CN" altLang="en-US" sz="4800" dirty="0">
                <a:solidFill>
                  <a:srgbClr val="FFFF00"/>
                </a:solidFill>
                <a:highlight>
                  <a:srgbClr val="008080"/>
                </a:highlight>
                <a:latin typeface="Microsoft YaHei" panose="020B0503020204020204" pitchFamily="34" charset="-122"/>
                <a:ea typeface="Microsoft YaHei" panose="020B0503020204020204" pitchFamily="34" charset="-122"/>
                <a:cs typeface="Times New Roman" panose="02020603050405020304" pitchFamily="18" charset="0"/>
              </a:rPr>
              <a:t>活出</a:t>
            </a:r>
            <a:r>
              <a:rPr lang="zh-CN" sz="4800" dirty="0">
                <a:solidFill>
                  <a:srgbClr val="FFFF00"/>
                </a:solidFill>
                <a:effectLst/>
                <a:highlight>
                  <a:srgbClr val="008080"/>
                </a:highlight>
                <a:latin typeface="Microsoft YaHei" panose="020B0503020204020204" pitchFamily="34" charset="-122"/>
                <a:ea typeface="Microsoft YaHei" panose="020B0503020204020204" pitchFamily="34" charset="-122"/>
                <a:cs typeface="Times New Roman" panose="02020603050405020304" pitchFamily="18" charset="0"/>
              </a:rPr>
              <a:t>新人的</a:t>
            </a:r>
            <a:r>
              <a:rPr lang="zh-CN" altLang="en-US" sz="4800" dirty="0">
                <a:solidFill>
                  <a:srgbClr val="FFFF00"/>
                </a:solidFill>
                <a:effectLst/>
                <a:highlight>
                  <a:srgbClr val="008080"/>
                </a:highlight>
                <a:latin typeface="Microsoft YaHei" panose="020B0503020204020204" pitchFamily="34" charset="-122"/>
                <a:ea typeface="Microsoft YaHei" panose="020B0503020204020204" pitchFamily="34" charset="-122"/>
                <a:cs typeface="Times New Roman" panose="02020603050405020304" pitchFamily="18" charset="0"/>
              </a:rPr>
              <a:t>五项</a:t>
            </a:r>
            <a:r>
              <a:rPr lang="zh-CN" sz="4800" dirty="0">
                <a:solidFill>
                  <a:srgbClr val="FFFF00"/>
                </a:solidFill>
                <a:effectLst/>
                <a:highlight>
                  <a:srgbClr val="008080"/>
                </a:highlight>
                <a:latin typeface="Microsoft YaHei" panose="020B0503020204020204" pitchFamily="34" charset="-122"/>
                <a:ea typeface="Microsoft YaHei" panose="020B0503020204020204" pitchFamily="34" charset="-122"/>
                <a:cs typeface="Times New Roman" panose="02020603050405020304" pitchFamily="18" charset="0"/>
              </a:rPr>
              <a:t>美德 </a:t>
            </a:r>
            <a:r>
              <a:rPr lang="en-US" sz="4800" dirty="0">
                <a:solidFill>
                  <a:srgbClr val="FFFF00"/>
                </a:solidFill>
                <a:effectLst/>
                <a:highlight>
                  <a:srgbClr val="008080"/>
                </a:highlight>
                <a:latin typeface="Microsoft YaHei" panose="020B0503020204020204" pitchFamily="34" charset="-122"/>
                <a:ea typeface="Microsoft YaHei" panose="020B0503020204020204" pitchFamily="34" charset="-122"/>
                <a:cs typeface="Times New Roman" panose="02020603050405020304" pitchFamily="18" charset="0"/>
              </a:rPr>
              <a:t>(3:12-14)</a:t>
            </a:r>
          </a:p>
        </p:txBody>
      </p:sp>
    </p:spTree>
    <p:extLst>
      <p:ext uri="{BB962C8B-B14F-4D97-AF65-F5344CB8AC3E}">
        <p14:creationId xmlns:p14="http://schemas.microsoft.com/office/powerpoint/2010/main" val="28076371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B87A4C65-C626-153B-2937-275FACD8BF5E}"/>
              </a:ext>
            </a:extLst>
          </p:cNvPr>
          <p:cNvSpPr txBox="1"/>
          <p:nvPr/>
        </p:nvSpPr>
        <p:spPr>
          <a:xfrm>
            <a:off x="252249" y="252248"/>
            <a:ext cx="11634952" cy="511697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4400" dirty="0">
                <a:solidFill>
                  <a:srgbClr val="C00000"/>
                </a:solidFill>
                <a:effectLst/>
                <a:latin typeface="Microsoft YaHei" panose="020B0503020204020204" pitchFamily="34" charset="-122"/>
                <a:ea typeface="Microsoft YaHei" panose="020B0503020204020204" pitchFamily="34" charset="-122"/>
                <a:cs typeface="Times New Roman" panose="02020603050405020304" pitchFamily="18" charset="0"/>
              </a:rPr>
              <a:t>12</a:t>
            </a:r>
            <a:r>
              <a:rPr lang="zh-CN" altLang="en-US" sz="4400" dirty="0">
                <a:solidFill>
                  <a:srgbClr val="C00000"/>
                </a:solidFill>
                <a:effectLst/>
                <a:latin typeface="Microsoft YaHei" panose="020B0503020204020204" pitchFamily="34" charset="-122"/>
                <a:ea typeface="Microsoft YaHei" panose="020B0503020204020204" pitchFamily="34" charset="-122"/>
                <a:cs typeface="Times New Roman" panose="02020603050405020304" pitchFamily="18" charset="0"/>
              </a:rPr>
              <a:t> </a:t>
            </a:r>
            <a:r>
              <a:rPr lang="zh-TW" sz="4400" dirty="0">
                <a:solidFill>
                  <a:srgbClr val="C00000"/>
                </a:solidFill>
                <a:effectLst/>
                <a:latin typeface="Microsoft YaHei" panose="020B0503020204020204" pitchFamily="34" charset="-122"/>
                <a:ea typeface="Microsoft YaHei" panose="020B0503020204020204" pitchFamily="34" charset="-122"/>
                <a:cs typeface="Times New Roman" panose="02020603050405020304" pitchFamily="18" charset="0"/>
              </a:rPr>
              <a:t>所以你們既是神的選民，聖潔蒙愛的人，就要存〔原文作穿下同〕憐憫、恩慈、謙虛、溫柔、忍耐的心</a:t>
            </a:r>
            <a:r>
              <a:rPr lang="zh-CN" altLang="en-US" sz="4400" dirty="0">
                <a:solidFill>
                  <a:srgbClr val="C0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Times New Roman" panose="02020603050405020304" pitchFamily="18" charset="0"/>
              </a:rPr>
              <a:t> </a:t>
            </a:r>
            <a:r>
              <a:rPr lang="en-US" sz="44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Microsoft YaHei" panose="020B0503020204020204" pitchFamily="34" charset="-122"/>
                <a:cs typeface="Calibri" panose="020F0502020204030204" pitchFamily="34" charset="0"/>
              </a:rPr>
              <a:t>Put on then, as God’s chosen ones, holy and beloved, compassionate hearts, kindness, humility, meekness, and patience</a:t>
            </a:r>
            <a:r>
              <a:rPr lang="zh-CN" sz="44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Microsoft YaHei" panose="020B0503020204020204" pitchFamily="34" charset="-122"/>
                <a:cs typeface="Calibri" panose="020F0502020204030204" pitchFamily="34" charset="0"/>
              </a:rPr>
              <a:t>（</a:t>
            </a:r>
            <a:r>
              <a:rPr lang="en-US" sz="44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Microsoft YaHei" panose="020B0503020204020204" pitchFamily="34" charset="-122"/>
                <a:cs typeface="Calibri" panose="020F0502020204030204" pitchFamily="34" charset="0"/>
              </a:rPr>
              <a:t>ESV</a:t>
            </a:r>
            <a:r>
              <a:rPr lang="zh-CN" sz="44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Microsoft YaHei" panose="020B0503020204020204" pitchFamily="34" charset="-122"/>
                <a:cs typeface="Calibri" panose="020F0502020204030204" pitchFamily="34" charset="0"/>
              </a:rPr>
              <a:t>）</a:t>
            </a:r>
            <a:r>
              <a:rPr lang="zh-CN" altLang="en-US" sz="4400" dirty="0">
                <a:solidFill>
                  <a:srgbClr val="00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Times New Roman" panose="02020603050405020304" pitchFamily="18" charset="0"/>
              </a:rPr>
              <a:t>所以，要穿上，作為神所揀選的、聖潔和蒙愛的人，憐憫的心腸、恩慈、謙卑、溫柔、忍耐</a:t>
            </a:r>
            <a:endParaRPr lang="en-US" altLang="zh-CN" sz="4400" dirty="0">
              <a:solidFill>
                <a:srgbClr val="000000"/>
              </a:solidFill>
              <a:latin typeface="Microsoft YaHei" panose="020B0503020204020204" pitchFamily="34" charset="-122"/>
              <a:ea typeface="Microsoft YaHei" panose="020B0503020204020204" pitchFamily="34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735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E81396A5-3B6E-7E20-78C4-304C30106A2B}"/>
              </a:ext>
            </a:extLst>
          </p:cNvPr>
          <p:cNvSpPr txBox="1"/>
          <p:nvPr/>
        </p:nvSpPr>
        <p:spPr>
          <a:xfrm>
            <a:off x="357352" y="315310"/>
            <a:ext cx="11486305" cy="50768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4400" dirty="0">
                <a:solidFill>
                  <a:srgbClr val="C00000"/>
                </a:solidFill>
                <a:effectLst/>
                <a:latin typeface="Microsoft YaHei" panose="020B0503020204020204" pitchFamily="34" charset="-122"/>
                <a:ea typeface="Microsoft YaHei" panose="020B0503020204020204" pitchFamily="34" charset="-122"/>
                <a:cs typeface="Times New Roman" panose="02020603050405020304" pitchFamily="18" charset="0"/>
              </a:rPr>
              <a:t>13</a:t>
            </a:r>
            <a:r>
              <a:rPr lang="zh-TW" sz="4400" dirty="0">
                <a:solidFill>
                  <a:srgbClr val="C00000"/>
                </a:solidFill>
                <a:effectLst/>
                <a:latin typeface="Microsoft YaHei" panose="020B0503020204020204" pitchFamily="34" charset="-122"/>
                <a:ea typeface="Microsoft YaHei" panose="020B0503020204020204" pitchFamily="34" charset="-122"/>
                <a:cs typeface="Times New Roman" panose="02020603050405020304" pitchFamily="18" charset="0"/>
              </a:rPr>
              <a:t>倘若這人與那人有嫌隙，總要彼此包容，彼此饒恕；主怎樣饒恕了你們，你們也要怎樣饒恕人。</a:t>
            </a:r>
            <a:endParaRPr lang="en-US" altLang="zh-TW" sz="4400" dirty="0">
              <a:solidFill>
                <a:srgbClr val="C00000"/>
              </a:solidFill>
              <a:effectLst/>
              <a:latin typeface="Microsoft YaHei" panose="020B0503020204020204" pitchFamily="34" charset="-122"/>
              <a:ea typeface="Microsoft YaHei" panose="020B0503020204020204" pitchFamily="34" charset="-122"/>
              <a:cs typeface="Times New Roman" panose="02020603050405020304" pitchFamily="18" charset="0"/>
            </a:endParaRPr>
          </a:p>
          <a:p>
            <a:r>
              <a:rPr lang="en-US" sz="4400" dirty="0">
                <a:latin typeface="Calibri" panose="020F0502020204030204" pitchFamily="34" charset="0"/>
                <a:ea typeface="Microsoft YaHei" panose="020B0503020204020204" pitchFamily="34" charset="-122"/>
                <a:cs typeface="Calibri" panose="020F0502020204030204" pitchFamily="34" charset="0"/>
              </a:rPr>
              <a:t>bearing with one another, and forgiving each other, whoever has a complaint against anyone</a:t>
            </a:r>
            <a:r>
              <a:rPr lang="zh-TW" altLang="en-US" sz="4400" dirty="0">
                <a:latin typeface="Calibri" panose="020F0502020204030204" pitchFamily="34" charset="0"/>
                <a:ea typeface="Microsoft YaHei" panose="020B0503020204020204" pitchFamily="34" charset="-122"/>
                <a:cs typeface="Calibri" panose="020F0502020204030204" pitchFamily="34" charset="0"/>
              </a:rPr>
              <a:t>（</a:t>
            </a:r>
            <a:r>
              <a:rPr lang="en-US" altLang="zh-TW" sz="4400" dirty="0">
                <a:latin typeface="Calibri" panose="020F0502020204030204" pitchFamily="34" charset="0"/>
                <a:ea typeface="Microsoft YaHei" panose="020B0503020204020204" pitchFamily="34" charset="-122"/>
                <a:cs typeface="Calibri" panose="020F0502020204030204" pitchFamily="34" charset="0"/>
              </a:rPr>
              <a:t>NASB</a:t>
            </a:r>
            <a:r>
              <a:rPr lang="zh-TW" altLang="en-US" sz="4400" dirty="0">
                <a:latin typeface="Calibri" panose="020F0502020204030204" pitchFamily="34" charset="0"/>
                <a:ea typeface="Microsoft YaHei" panose="020B0503020204020204" pitchFamily="34" charset="-122"/>
                <a:cs typeface="Calibri" panose="020F0502020204030204" pitchFamily="34" charset="0"/>
              </a:rPr>
              <a:t>）</a:t>
            </a:r>
            <a:r>
              <a:rPr lang="zh-CN" altLang="en-US" sz="44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无论谁对谁有不满</a:t>
            </a:r>
            <a:r>
              <a:rPr lang="en-US" sz="44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，总要持续</a:t>
            </a:r>
            <a:r>
              <a:rPr lang="zh-CN" altLang="en-US" sz="44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彼此忍耐，彼此饶恕</a:t>
            </a:r>
            <a:r>
              <a:rPr lang="en-US" sz="44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 </a:t>
            </a:r>
            <a:endParaRPr lang="en-US" sz="4400" dirty="0">
              <a:latin typeface="Calibri" panose="020F0502020204030204" pitchFamily="34" charset="0"/>
              <a:ea typeface="Microsoft YaHei" panose="020B0503020204020204" pitchFamily="34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820529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E01EEF7F-D26B-0F3A-94D1-39EFA3CB0EB7}"/>
              </a:ext>
            </a:extLst>
          </p:cNvPr>
          <p:cNvSpPr txBox="1"/>
          <p:nvPr/>
        </p:nvSpPr>
        <p:spPr>
          <a:xfrm>
            <a:off x="261257" y="333829"/>
            <a:ext cx="11771085" cy="50294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4400" dirty="0">
                <a:solidFill>
                  <a:srgbClr val="C00000"/>
                </a:solidFill>
                <a:effectLst/>
                <a:latin typeface="Microsoft YaHei" panose="020B0503020204020204" pitchFamily="34" charset="-122"/>
                <a:ea typeface="Microsoft YaHei" panose="020B0503020204020204" pitchFamily="34" charset="-122"/>
                <a:cs typeface="Times New Roman" panose="02020603050405020304" pitchFamily="18" charset="0"/>
              </a:rPr>
              <a:t>14 </a:t>
            </a:r>
            <a:r>
              <a:rPr lang="zh-TW" sz="4400" dirty="0">
                <a:solidFill>
                  <a:srgbClr val="C00000"/>
                </a:solidFill>
                <a:effectLst/>
                <a:latin typeface="Microsoft YaHei" panose="020B0503020204020204" pitchFamily="34" charset="-122"/>
                <a:ea typeface="Microsoft YaHei" panose="020B0503020204020204" pitchFamily="34" charset="-122"/>
                <a:cs typeface="Times New Roman" panose="02020603050405020304" pitchFamily="18" charset="0"/>
              </a:rPr>
              <a:t>在這一切之外，要存著愛心，愛心就是聯絡全德的。</a:t>
            </a:r>
            <a:endParaRPr lang="en-US" sz="4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4400" dirty="0">
                <a:latin typeface="Calibri" panose="020F0502020204030204" pitchFamily="34" charset="0"/>
                <a:cs typeface="Calibri" panose="020F0502020204030204" pitchFamily="34" charset="0"/>
              </a:rPr>
              <a:t>And over all  these virtues put on love, </a:t>
            </a:r>
          </a:p>
          <a:p>
            <a:r>
              <a:rPr lang="en-US" sz="4400" dirty="0">
                <a:latin typeface="Calibri" panose="020F0502020204030204" pitchFamily="34" charset="0"/>
                <a:cs typeface="Calibri" panose="020F0502020204030204" pitchFamily="34" charset="0"/>
              </a:rPr>
              <a:t>which binds them all together in perfect unity (</a:t>
            </a:r>
            <a:r>
              <a:rPr lang="en-US" altLang="zh-CN" sz="4400" dirty="0">
                <a:latin typeface="Calibri" panose="020F0502020204030204" pitchFamily="34" charset="0"/>
                <a:ea typeface="Microsoft YaHei" panose="020B0503020204020204" pitchFamily="34" charset="-122"/>
                <a:cs typeface="Calibri" panose="020F0502020204030204" pitchFamily="34" charset="0"/>
              </a:rPr>
              <a:t>NIV</a:t>
            </a:r>
            <a:r>
              <a:rPr lang="zh-CN" altLang="en-US" sz="4400" dirty="0">
                <a:latin typeface="Calibri" panose="020F0502020204030204" pitchFamily="34" charset="0"/>
                <a:ea typeface="Microsoft YaHei" panose="020B0503020204020204" pitchFamily="34" charset="-122"/>
                <a:cs typeface="Calibri" panose="020F0502020204030204" pitchFamily="34" charset="0"/>
              </a:rPr>
              <a:t>）</a:t>
            </a:r>
            <a:r>
              <a:rPr lang="zh-CN" altLang="en-US" sz="44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在這一切美德之上，要穿上愛，愛將這一切都結合成完全的合一。</a:t>
            </a:r>
            <a:endParaRPr lang="en-US" altLang="zh-CN" sz="44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r>
              <a:rPr lang="zh-TW" altLang="en-US" sz="44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繼續</a:t>
            </a:r>
            <a:r>
              <a:rPr lang="en-US" sz="44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12 </a:t>
            </a:r>
            <a:r>
              <a:rPr lang="zh-TW" altLang="en-US" sz="44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節“穿上”的命令</a:t>
            </a:r>
            <a:endParaRPr lang="en-US" altLang="zh-CN" sz="44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6459223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3" name="Rectangle 4102">
            <a:extLst>
              <a:ext uri="{FF2B5EF4-FFF2-40B4-BE49-F238E27FC236}">
                <a16:creationId xmlns:a16="http://schemas.microsoft.com/office/drawing/2014/main" id="{42A4FC2C-047E-45A5-965D-8E1E3BF09B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24" y="0"/>
            <a:ext cx="12188952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4098" name="Picture 2" descr="How Do We Value the Church? - New Boston Church of Christ">
            <a:extLst>
              <a:ext uri="{FF2B5EF4-FFF2-40B4-BE49-F238E27FC236}">
                <a16:creationId xmlns:a16="http://schemas.microsoft.com/office/drawing/2014/main" id="{BF0DCA30-EAE3-FAB4-13C9-D39391DF1A7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408" b="12022"/>
          <a:stretch>
            <a:fillRect/>
          </a:stretch>
        </p:blipFill>
        <p:spPr bwMode="auto">
          <a:xfrm>
            <a:off x="20" y="1282"/>
            <a:ext cx="12191980" cy="68567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B8065532-6C1E-DA24-4076-AEA2D632CBEE}"/>
              </a:ext>
            </a:extLst>
          </p:cNvPr>
          <p:cNvSpPr txBox="1"/>
          <p:nvPr/>
        </p:nvSpPr>
        <p:spPr>
          <a:xfrm>
            <a:off x="304800" y="4656082"/>
            <a:ext cx="11292114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4800" dirty="0">
                <a:solidFill>
                  <a:srgbClr val="FFFF00"/>
                </a:solidFill>
                <a:effectLst/>
                <a:latin typeface="Microsoft YaHei" panose="020B0503020204020204" pitchFamily="34" charset="-122"/>
                <a:ea typeface="Microsoft YaHei" panose="020B0503020204020204" pitchFamily="34" charset="-122"/>
                <a:cs typeface="Times New Roman" panose="02020603050405020304" pitchFamily="18" charset="0"/>
              </a:rPr>
              <a:t>2. </a:t>
            </a:r>
            <a:r>
              <a:rPr lang="zh-CN" altLang="en-US" sz="48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Times New Roman" panose="02020603050405020304" pitchFamily="18" charset="0"/>
              </a:rPr>
              <a:t>讓基督在教會这个新人做主</a:t>
            </a:r>
            <a:r>
              <a:rPr lang="en-US" altLang="zh-CN" sz="48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Times New Roman" panose="02020603050405020304" pitchFamily="18" charset="0"/>
              </a:rPr>
              <a:t> (</a:t>
            </a:r>
            <a:r>
              <a:rPr lang="en-US" sz="4800" dirty="0">
                <a:solidFill>
                  <a:srgbClr val="FFFF00"/>
                </a:solidFill>
                <a:effectLst/>
                <a:latin typeface="Microsoft YaHei" panose="020B0503020204020204" pitchFamily="34" charset="-122"/>
                <a:ea typeface="Microsoft YaHei" panose="020B0503020204020204" pitchFamily="34" charset="-122"/>
                <a:cs typeface="Times New Roman" panose="02020603050405020304" pitchFamily="18" charset="0"/>
              </a:rPr>
              <a:t>3:15-17</a:t>
            </a:r>
            <a:r>
              <a:rPr lang="zh-CN" sz="4800" dirty="0">
                <a:solidFill>
                  <a:srgbClr val="FFFF00"/>
                </a:solidFill>
                <a:effectLst/>
                <a:latin typeface="Microsoft YaHei" panose="020B0503020204020204" pitchFamily="34" charset="-122"/>
                <a:ea typeface="Microsoft YaHei" panose="020B0503020204020204" pitchFamily="34" charset="-122"/>
                <a:cs typeface="Times New Roman" panose="02020603050405020304" pitchFamily="18" charset="0"/>
              </a:rPr>
              <a:t>）</a:t>
            </a:r>
            <a:r>
              <a:rPr lang="en-US" sz="4800" dirty="0">
                <a:solidFill>
                  <a:srgbClr val="FFFF00"/>
                </a:solidFill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 </a:t>
            </a:r>
            <a:endParaRPr lang="en-US" sz="4800" dirty="0">
              <a:solidFill>
                <a:srgbClr val="FFFF00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434086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628</TotalTime>
  <Words>852</Words>
  <Application>Microsoft Macintosh PowerPoint</Application>
  <PresentationFormat>Widescreen</PresentationFormat>
  <Paragraphs>42</Paragraphs>
  <Slides>15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1" baseType="lpstr">
      <vt:lpstr>Microsoft YaHei</vt:lpstr>
      <vt:lpstr>Aptos</vt:lpstr>
      <vt:lpstr>Aptos Display</vt:lpstr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Junrui Yang</dc:creator>
  <cp:lastModifiedBy>Junrui Yang</cp:lastModifiedBy>
  <cp:revision>57</cp:revision>
  <dcterms:created xsi:type="dcterms:W3CDTF">2025-09-07T02:26:07Z</dcterms:created>
  <dcterms:modified xsi:type="dcterms:W3CDTF">2026-04-01T22:10:33Z</dcterms:modified>
</cp:coreProperties>
</file>